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sldIdLst>
    <p:sldId id="256" r:id="rId2"/>
    <p:sldId id="259" r:id="rId3"/>
    <p:sldId id="27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C4406E-7576-41F6-A7DF-659DC0BE2D56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6099414-5E4D-4C96-91BE-87605B6095E1}">
      <dgm:prSet phldrT="[Текст]"/>
      <dgm:spPr/>
      <dgm:t>
        <a:bodyPr/>
        <a:lstStyle/>
        <a:p>
          <a:r>
            <a:rPr lang="ru-RU" b="0" dirty="0" smtClean="0">
              <a:effectLst/>
            </a:rPr>
            <a:t>Экологический клуб  «Зеленая гостиная»</a:t>
          </a:r>
          <a:endParaRPr lang="ru-RU" b="0" dirty="0"/>
        </a:p>
      </dgm:t>
    </dgm:pt>
    <dgm:pt modelId="{E37ED1A7-71D6-4BC6-8B13-4221F3906D03}" type="parTrans" cxnId="{A7AC3D5A-A664-4FE2-8F85-F006DD655F29}">
      <dgm:prSet/>
      <dgm:spPr/>
      <dgm:t>
        <a:bodyPr/>
        <a:lstStyle/>
        <a:p>
          <a:endParaRPr lang="ru-RU"/>
        </a:p>
      </dgm:t>
    </dgm:pt>
    <dgm:pt modelId="{B39397E9-28EF-4FF5-A0A5-88538C17C042}" type="sibTrans" cxnId="{A7AC3D5A-A664-4FE2-8F85-F006DD655F29}">
      <dgm:prSet/>
      <dgm:spPr/>
      <dgm:t>
        <a:bodyPr/>
        <a:lstStyle/>
        <a:p>
          <a:endParaRPr lang="ru-RU"/>
        </a:p>
      </dgm:t>
    </dgm:pt>
    <dgm:pt modelId="{990FA6FE-AD95-4B8D-926C-88C0B5690A8C}">
      <dgm:prSet phldrT="[Текст]"/>
      <dgm:spPr/>
      <dgm:t>
        <a:bodyPr/>
        <a:lstStyle/>
        <a:p>
          <a:r>
            <a:rPr lang="ru-RU" b="0" dirty="0" smtClean="0">
              <a:effectLst/>
            </a:rPr>
            <a:t>Встречи</a:t>
          </a:r>
          <a:endParaRPr lang="ru-RU" b="0" dirty="0"/>
        </a:p>
      </dgm:t>
    </dgm:pt>
    <dgm:pt modelId="{175E3051-1ADB-4688-894D-D4200F897871}" type="parTrans" cxnId="{0515C27F-16F2-40E1-8FE2-1BD694439404}">
      <dgm:prSet/>
      <dgm:spPr/>
      <dgm:t>
        <a:bodyPr/>
        <a:lstStyle/>
        <a:p>
          <a:endParaRPr lang="ru-RU"/>
        </a:p>
      </dgm:t>
    </dgm:pt>
    <dgm:pt modelId="{D9E7FDAD-3B74-4B6F-808B-F35F6B040E6B}" type="sibTrans" cxnId="{0515C27F-16F2-40E1-8FE2-1BD694439404}">
      <dgm:prSet/>
      <dgm:spPr/>
      <dgm:t>
        <a:bodyPr/>
        <a:lstStyle/>
        <a:p>
          <a:endParaRPr lang="ru-RU"/>
        </a:p>
      </dgm:t>
    </dgm:pt>
    <dgm:pt modelId="{0A784B6A-73C6-424A-970E-1633F2DE4005}">
      <dgm:prSet phldrT="[Текст]"/>
      <dgm:spPr/>
      <dgm:t>
        <a:bodyPr/>
        <a:lstStyle/>
        <a:p>
          <a:r>
            <a:rPr lang="ru-RU" b="0" dirty="0" smtClean="0">
              <a:effectLst/>
            </a:rPr>
            <a:t>Творчество актива клуба</a:t>
          </a:r>
          <a:endParaRPr lang="ru-RU" b="0" dirty="0"/>
        </a:p>
      </dgm:t>
    </dgm:pt>
    <dgm:pt modelId="{965E93DC-0F2E-4787-9135-22551BD6D4D5}" type="parTrans" cxnId="{89970F7B-6D41-404A-918D-345BDBCB1DB7}">
      <dgm:prSet/>
      <dgm:spPr/>
      <dgm:t>
        <a:bodyPr/>
        <a:lstStyle/>
        <a:p>
          <a:endParaRPr lang="ru-RU"/>
        </a:p>
      </dgm:t>
    </dgm:pt>
    <dgm:pt modelId="{B84B4239-B51D-4DD0-B9A0-E6155DC717CA}" type="sibTrans" cxnId="{89970F7B-6D41-404A-918D-345BDBCB1DB7}">
      <dgm:prSet/>
      <dgm:spPr/>
      <dgm:t>
        <a:bodyPr/>
        <a:lstStyle/>
        <a:p>
          <a:endParaRPr lang="ru-RU"/>
        </a:p>
      </dgm:t>
    </dgm:pt>
    <dgm:pt modelId="{A3437F92-61CF-4B3D-B23D-7B53ABB87B8A}">
      <dgm:prSet phldrT="[Текст]"/>
      <dgm:spPr/>
      <dgm:t>
        <a:bodyPr/>
        <a:lstStyle/>
        <a:p>
          <a:r>
            <a:rPr lang="ru-RU" b="0" dirty="0" smtClean="0">
              <a:effectLst/>
            </a:rPr>
            <a:t>Информационно-библиотечная часть заседания</a:t>
          </a:r>
          <a:endParaRPr lang="ru-RU" b="0" dirty="0"/>
        </a:p>
      </dgm:t>
    </dgm:pt>
    <dgm:pt modelId="{6839F55B-0576-43DF-B661-79AF9061BCFC}" type="parTrans" cxnId="{41DE7026-1BCF-4932-A21B-761D3C760242}">
      <dgm:prSet/>
      <dgm:spPr/>
      <dgm:t>
        <a:bodyPr/>
        <a:lstStyle/>
        <a:p>
          <a:endParaRPr lang="ru-RU"/>
        </a:p>
      </dgm:t>
    </dgm:pt>
    <dgm:pt modelId="{ACA3C4F3-67E9-44C1-A55A-9B6F77EBD9DB}" type="sibTrans" cxnId="{41DE7026-1BCF-4932-A21B-761D3C760242}">
      <dgm:prSet/>
      <dgm:spPr/>
      <dgm:t>
        <a:bodyPr/>
        <a:lstStyle/>
        <a:p>
          <a:endParaRPr lang="ru-RU"/>
        </a:p>
      </dgm:t>
    </dgm:pt>
    <dgm:pt modelId="{63D69CB3-0819-4519-B06E-FD24C56DCA9D}">
      <dgm:prSet phldrT="[Текст]"/>
      <dgm:spPr/>
      <dgm:t>
        <a:bodyPr vert="vert270"/>
        <a:lstStyle/>
        <a:p>
          <a:pPr rtl="0"/>
          <a:r>
            <a:rPr lang="ru-RU" b="0" i="0" u="none" dirty="0" smtClean="0"/>
            <a:t>Книги, журналы; </a:t>
          </a:r>
          <a:endParaRPr lang="ru-RU" b="0" dirty="0"/>
        </a:p>
      </dgm:t>
    </dgm:pt>
    <dgm:pt modelId="{C2F6B857-7E75-4C57-A4EC-B262BF9D18D9}" type="parTrans" cxnId="{3A482267-8CBE-458B-898D-AC2F69F76A02}">
      <dgm:prSet/>
      <dgm:spPr/>
      <dgm:t>
        <a:bodyPr/>
        <a:lstStyle/>
        <a:p>
          <a:endParaRPr lang="ru-RU"/>
        </a:p>
      </dgm:t>
    </dgm:pt>
    <dgm:pt modelId="{3D8AEDAE-AA56-4D27-A52C-D19387B2D740}" type="sibTrans" cxnId="{3A482267-8CBE-458B-898D-AC2F69F76A02}">
      <dgm:prSet/>
      <dgm:spPr/>
      <dgm:t>
        <a:bodyPr/>
        <a:lstStyle/>
        <a:p>
          <a:endParaRPr lang="ru-RU"/>
        </a:p>
      </dgm:t>
    </dgm:pt>
    <dgm:pt modelId="{C68A15A3-2B76-4309-94BB-4C572DB70087}">
      <dgm:prSet/>
      <dgm:spPr/>
      <dgm:t>
        <a:bodyPr vert="vert270"/>
        <a:lstStyle/>
        <a:p>
          <a:r>
            <a:rPr lang="ru-RU" b="0" i="0" u="none" dirty="0" smtClean="0"/>
            <a:t>Электронные ресурсы; </a:t>
          </a:r>
          <a:endParaRPr lang="ru-RU" b="0" dirty="0"/>
        </a:p>
      </dgm:t>
    </dgm:pt>
    <dgm:pt modelId="{24AA25BB-E3DD-49E8-835E-9CB3CCB08482}" type="parTrans" cxnId="{8F66120C-6CD6-46D1-AE4A-938BB83CBD4E}">
      <dgm:prSet/>
      <dgm:spPr/>
      <dgm:t>
        <a:bodyPr/>
        <a:lstStyle/>
        <a:p>
          <a:endParaRPr lang="ru-RU"/>
        </a:p>
      </dgm:t>
    </dgm:pt>
    <dgm:pt modelId="{116AAB7D-6FB2-4898-88DD-A0A13367E23A}" type="sibTrans" cxnId="{8F66120C-6CD6-46D1-AE4A-938BB83CBD4E}">
      <dgm:prSet/>
      <dgm:spPr/>
      <dgm:t>
        <a:bodyPr/>
        <a:lstStyle/>
        <a:p>
          <a:endParaRPr lang="ru-RU"/>
        </a:p>
      </dgm:t>
    </dgm:pt>
    <dgm:pt modelId="{7B5EEB5A-8488-4564-999C-5FB93F786A18}">
      <dgm:prSet/>
      <dgm:spPr/>
      <dgm:t>
        <a:bodyPr vert="vert270"/>
        <a:lstStyle/>
        <a:p>
          <a:r>
            <a:rPr lang="ru-RU" b="0" i="0" u="none" dirty="0" smtClean="0"/>
            <a:t>Социальные сети;</a:t>
          </a:r>
          <a:endParaRPr lang="ru-RU" b="0" dirty="0"/>
        </a:p>
      </dgm:t>
    </dgm:pt>
    <dgm:pt modelId="{DF81D74C-0B91-4821-A6B0-E5CF06C702EA}" type="parTrans" cxnId="{29E000CB-35B2-4BB9-A34B-AC4F81447EB2}">
      <dgm:prSet/>
      <dgm:spPr/>
      <dgm:t>
        <a:bodyPr/>
        <a:lstStyle/>
        <a:p>
          <a:endParaRPr lang="ru-RU"/>
        </a:p>
      </dgm:t>
    </dgm:pt>
    <dgm:pt modelId="{C2ADC2A0-0BA4-4DCA-9A6A-046337CACCA1}" type="sibTrans" cxnId="{29E000CB-35B2-4BB9-A34B-AC4F81447EB2}">
      <dgm:prSet/>
      <dgm:spPr/>
      <dgm:t>
        <a:bodyPr/>
        <a:lstStyle/>
        <a:p>
          <a:endParaRPr lang="ru-RU"/>
        </a:p>
      </dgm:t>
    </dgm:pt>
    <dgm:pt modelId="{DD8A094F-2220-4119-A31D-BC94B712A9AB}">
      <dgm:prSet/>
      <dgm:spPr/>
      <dgm:t>
        <a:bodyPr vert="vert270"/>
        <a:lstStyle/>
        <a:p>
          <a:r>
            <a:rPr lang="ru-RU" b="0" i="0" u="none" dirty="0" smtClean="0"/>
            <a:t>Написание грантов;</a:t>
          </a:r>
          <a:endParaRPr lang="ru-RU" b="0" dirty="0"/>
        </a:p>
      </dgm:t>
    </dgm:pt>
    <dgm:pt modelId="{7370AE24-BE72-46F4-A2AE-FCCB0CDE74EB}" type="parTrans" cxnId="{BDB8C687-C83A-40C2-9B60-2C252DFC91D9}">
      <dgm:prSet/>
      <dgm:spPr/>
      <dgm:t>
        <a:bodyPr/>
        <a:lstStyle/>
        <a:p>
          <a:endParaRPr lang="ru-RU"/>
        </a:p>
      </dgm:t>
    </dgm:pt>
    <dgm:pt modelId="{EF73247A-6F88-42D5-B2C0-D7F15D154729}" type="sibTrans" cxnId="{BDB8C687-C83A-40C2-9B60-2C252DFC91D9}">
      <dgm:prSet/>
      <dgm:spPr/>
      <dgm:t>
        <a:bodyPr/>
        <a:lstStyle/>
        <a:p>
          <a:endParaRPr lang="ru-RU"/>
        </a:p>
      </dgm:t>
    </dgm:pt>
    <dgm:pt modelId="{4566C6CF-B133-4535-BD0A-D5F564F6653B}">
      <dgm:prSet/>
      <dgm:spPr/>
      <dgm:t>
        <a:bodyPr vert="vert270"/>
        <a:lstStyle/>
        <a:p>
          <a:r>
            <a:rPr lang="ru-RU" b="0" i="0" u="none" dirty="0" smtClean="0"/>
            <a:t>Рекомендации для чтения;</a:t>
          </a:r>
          <a:endParaRPr lang="ru-RU" b="0" dirty="0"/>
        </a:p>
      </dgm:t>
    </dgm:pt>
    <dgm:pt modelId="{E94E52CD-7D9F-4122-A6A3-670FEA4E2E63}" type="parTrans" cxnId="{F20C009B-F109-442B-B87D-96D8622FD9CD}">
      <dgm:prSet/>
      <dgm:spPr/>
      <dgm:t>
        <a:bodyPr/>
        <a:lstStyle/>
        <a:p>
          <a:endParaRPr lang="ru-RU"/>
        </a:p>
      </dgm:t>
    </dgm:pt>
    <dgm:pt modelId="{80F84151-034A-4181-AE58-7D06138E8019}" type="sibTrans" cxnId="{F20C009B-F109-442B-B87D-96D8622FD9CD}">
      <dgm:prSet/>
      <dgm:spPr/>
      <dgm:t>
        <a:bodyPr/>
        <a:lstStyle/>
        <a:p>
          <a:endParaRPr lang="ru-RU"/>
        </a:p>
      </dgm:t>
    </dgm:pt>
    <dgm:pt modelId="{44D0BFFD-02A3-4DE8-B9AA-BF68035C7208}">
      <dgm:prSet/>
      <dgm:spPr/>
      <dgm:t>
        <a:bodyPr vert="vert270"/>
        <a:lstStyle/>
        <a:p>
          <a:r>
            <a:rPr lang="ru-RU" b="0" i="0" u="none" dirty="0" smtClean="0"/>
            <a:t>Обзоры новинок;</a:t>
          </a:r>
          <a:endParaRPr lang="ru-RU" b="0" dirty="0"/>
        </a:p>
      </dgm:t>
    </dgm:pt>
    <dgm:pt modelId="{3D16CEFA-EA8B-44C0-AE9E-C74B3191511D}" type="parTrans" cxnId="{71A234B6-45C3-4C66-B8CD-4E332E04926E}">
      <dgm:prSet/>
      <dgm:spPr/>
      <dgm:t>
        <a:bodyPr/>
        <a:lstStyle/>
        <a:p>
          <a:endParaRPr lang="ru-RU"/>
        </a:p>
      </dgm:t>
    </dgm:pt>
    <dgm:pt modelId="{F0773B27-9E8F-4E1B-A08D-61AB38CB122B}" type="sibTrans" cxnId="{71A234B6-45C3-4C66-B8CD-4E332E04926E}">
      <dgm:prSet/>
      <dgm:spPr/>
      <dgm:t>
        <a:bodyPr/>
        <a:lstStyle/>
        <a:p>
          <a:endParaRPr lang="ru-RU"/>
        </a:p>
      </dgm:t>
    </dgm:pt>
    <dgm:pt modelId="{58651143-5B5C-4EEE-AF85-BBE14EC747D7}">
      <dgm:prSet phldrT="[Текст]"/>
      <dgm:spPr/>
      <dgm:t>
        <a:bodyPr vert="vert270"/>
        <a:lstStyle/>
        <a:p>
          <a:pPr rtl="0"/>
          <a:r>
            <a:rPr lang="ru-RU" b="0" i="0" u="none" dirty="0" smtClean="0"/>
            <a:t>Публичные лекции;</a:t>
          </a:r>
          <a:endParaRPr lang="ru-RU" b="0" dirty="0"/>
        </a:p>
      </dgm:t>
    </dgm:pt>
    <dgm:pt modelId="{B55CE213-4D5D-42A2-9D64-C8DC1F01245B}" type="parTrans" cxnId="{A9CD8645-6146-43BA-8A74-A98EEC417410}">
      <dgm:prSet/>
      <dgm:spPr/>
      <dgm:t>
        <a:bodyPr/>
        <a:lstStyle/>
        <a:p>
          <a:endParaRPr lang="ru-RU"/>
        </a:p>
      </dgm:t>
    </dgm:pt>
    <dgm:pt modelId="{80EAF6F9-3202-48C3-A918-4E0E7ECBAB1F}" type="sibTrans" cxnId="{A9CD8645-6146-43BA-8A74-A98EEC417410}">
      <dgm:prSet/>
      <dgm:spPr/>
      <dgm:t>
        <a:bodyPr/>
        <a:lstStyle/>
        <a:p>
          <a:endParaRPr lang="ru-RU"/>
        </a:p>
      </dgm:t>
    </dgm:pt>
    <dgm:pt modelId="{E227A7F6-366E-4E9D-AD99-8E0533CE88B8}">
      <dgm:prSet/>
      <dgm:spPr/>
      <dgm:t>
        <a:bodyPr vert="vert270"/>
        <a:lstStyle/>
        <a:p>
          <a:r>
            <a:rPr lang="ru-RU" b="0" i="0" u="none" dirty="0" smtClean="0"/>
            <a:t>Виртуальные заседания;</a:t>
          </a:r>
          <a:endParaRPr lang="ru-RU" b="0" dirty="0"/>
        </a:p>
      </dgm:t>
    </dgm:pt>
    <dgm:pt modelId="{ACA27C4C-648C-4E92-AAA4-FC3E25617B31}" type="parTrans" cxnId="{227C5691-6CE6-473A-98A0-8E6452532B45}">
      <dgm:prSet/>
      <dgm:spPr/>
      <dgm:t>
        <a:bodyPr/>
        <a:lstStyle/>
        <a:p>
          <a:endParaRPr lang="ru-RU"/>
        </a:p>
      </dgm:t>
    </dgm:pt>
    <dgm:pt modelId="{E76C15D4-9697-4F4C-8648-2CC976B365BB}" type="sibTrans" cxnId="{227C5691-6CE6-473A-98A0-8E6452532B45}">
      <dgm:prSet/>
      <dgm:spPr/>
      <dgm:t>
        <a:bodyPr/>
        <a:lstStyle/>
        <a:p>
          <a:endParaRPr lang="ru-RU"/>
        </a:p>
      </dgm:t>
    </dgm:pt>
    <dgm:pt modelId="{B05D85D8-69CD-431A-AC16-819F95867AAC}">
      <dgm:prSet/>
      <dgm:spPr/>
      <dgm:t>
        <a:bodyPr vert="vert270"/>
        <a:lstStyle/>
        <a:p>
          <a:r>
            <a:rPr lang="ru-RU" b="0" i="0" u="none" dirty="0" smtClean="0"/>
            <a:t>Информационные часы;</a:t>
          </a:r>
          <a:endParaRPr lang="ru-RU" b="0" dirty="0"/>
        </a:p>
      </dgm:t>
    </dgm:pt>
    <dgm:pt modelId="{E067EC7D-4A7C-4B32-AA55-8A8685320250}" type="parTrans" cxnId="{0198B15E-69E6-475B-821B-DAC2DB494189}">
      <dgm:prSet/>
      <dgm:spPr/>
      <dgm:t>
        <a:bodyPr/>
        <a:lstStyle/>
        <a:p>
          <a:endParaRPr lang="ru-RU"/>
        </a:p>
      </dgm:t>
    </dgm:pt>
    <dgm:pt modelId="{D18B64FB-3A92-4FBB-AFF6-A2C3CD757404}" type="sibTrans" cxnId="{0198B15E-69E6-475B-821B-DAC2DB494189}">
      <dgm:prSet/>
      <dgm:spPr/>
      <dgm:t>
        <a:bodyPr/>
        <a:lstStyle/>
        <a:p>
          <a:endParaRPr lang="ru-RU"/>
        </a:p>
      </dgm:t>
    </dgm:pt>
    <dgm:pt modelId="{3B80C505-65A0-4CFB-8F6C-36C2BC87B76D}">
      <dgm:prSet/>
      <dgm:spPr/>
      <dgm:t>
        <a:bodyPr vert="vert270"/>
        <a:lstStyle/>
        <a:p>
          <a:r>
            <a:rPr lang="ru-RU" b="0" i="0" u="none" dirty="0" smtClean="0"/>
            <a:t>Исторические экскурсы.</a:t>
          </a:r>
          <a:endParaRPr lang="ru-RU" b="0" dirty="0"/>
        </a:p>
      </dgm:t>
    </dgm:pt>
    <dgm:pt modelId="{76423FAD-E5C7-4C66-AA32-0D1D306B9838}" type="parTrans" cxnId="{A62544E7-9150-4EB5-878F-BAC24A48670D}">
      <dgm:prSet/>
      <dgm:spPr/>
      <dgm:t>
        <a:bodyPr/>
        <a:lstStyle/>
        <a:p>
          <a:endParaRPr lang="ru-RU"/>
        </a:p>
      </dgm:t>
    </dgm:pt>
    <dgm:pt modelId="{9A0651BB-D91E-4D7A-8E7F-939DE3E305A3}" type="sibTrans" cxnId="{A62544E7-9150-4EB5-878F-BAC24A48670D}">
      <dgm:prSet/>
      <dgm:spPr/>
      <dgm:t>
        <a:bodyPr/>
        <a:lstStyle/>
        <a:p>
          <a:endParaRPr lang="ru-RU"/>
        </a:p>
      </dgm:t>
    </dgm:pt>
    <dgm:pt modelId="{6EE0F7EF-A9F6-4405-B153-9A80528A6770}">
      <dgm:prSet phldrT="[Текст]"/>
      <dgm:spPr/>
      <dgm:t>
        <a:bodyPr vert="vert270"/>
        <a:lstStyle/>
        <a:p>
          <a:pPr rtl="0"/>
          <a:r>
            <a:rPr lang="ru-RU" b="0" i="0" u="none" dirty="0" smtClean="0"/>
            <a:t>Конкурсы;</a:t>
          </a:r>
          <a:endParaRPr lang="ru-RU" b="0" dirty="0"/>
        </a:p>
      </dgm:t>
    </dgm:pt>
    <dgm:pt modelId="{3B802C97-2C5A-441B-9E4E-3BC56D369952}" type="parTrans" cxnId="{7A41ABAD-A78B-4DA1-A100-DFB09B0112DF}">
      <dgm:prSet/>
      <dgm:spPr/>
      <dgm:t>
        <a:bodyPr/>
        <a:lstStyle/>
        <a:p>
          <a:endParaRPr lang="ru-RU"/>
        </a:p>
      </dgm:t>
    </dgm:pt>
    <dgm:pt modelId="{8D93CD3A-7AC3-4266-97B6-E95E4A71C98B}" type="sibTrans" cxnId="{7A41ABAD-A78B-4DA1-A100-DFB09B0112DF}">
      <dgm:prSet/>
      <dgm:spPr/>
      <dgm:t>
        <a:bodyPr/>
        <a:lstStyle/>
        <a:p>
          <a:endParaRPr lang="ru-RU"/>
        </a:p>
      </dgm:t>
    </dgm:pt>
    <dgm:pt modelId="{7AC5AAA3-EE87-4B81-8667-18649D4989FF}">
      <dgm:prSet/>
      <dgm:spPr/>
      <dgm:t>
        <a:bodyPr vert="vert270"/>
        <a:lstStyle/>
        <a:p>
          <a:r>
            <a:rPr lang="ru-RU" b="0" i="0" u="none" dirty="0" smtClean="0"/>
            <a:t>театрализованные праздники;</a:t>
          </a:r>
          <a:endParaRPr lang="ru-RU" b="0" dirty="0"/>
        </a:p>
      </dgm:t>
    </dgm:pt>
    <dgm:pt modelId="{1A05E956-A127-4C99-960E-AA563FE9A739}" type="parTrans" cxnId="{7F8A6F08-C174-4F8D-A6F6-AAA938D6B98C}">
      <dgm:prSet/>
      <dgm:spPr/>
      <dgm:t>
        <a:bodyPr/>
        <a:lstStyle/>
        <a:p>
          <a:endParaRPr lang="ru-RU"/>
        </a:p>
      </dgm:t>
    </dgm:pt>
    <dgm:pt modelId="{A4C970CB-7761-408B-B457-D71B56A002DD}" type="sibTrans" cxnId="{7F8A6F08-C174-4F8D-A6F6-AAA938D6B98C}">
      <dgm:prSet/>
      <dgm:spPr/>
      <dgm:t>
        <a:bodyPr/>
        <a:lstStyle/>
        <a:p>
          <a:endParaRPr lang="ru-RU"/>
        </a:p>
      </dgm:t>
    </dgm:pt>
    <dgm:pt modelId="{D55EADE4-15C2-453D-BB23-BA8C98799937}">
      <dgm:prSet/>
      <dgm:spPr/>
      <dgm:t>
        <a:bodyPr vert="vert270"/>
        <a:lstStyle/>
        <a:p>
          <a:r>
            <a:rPr lang="ru-RU" b="0" i="0" u="none" dirty="0" smtClean="0"/>
            <a:t>Совместные мероприятия. </a:t>
          </a:r>
          <a:endParaRPr lang="ru-RU" b="0" dirty="0"/>
        </a:p>
      </dgm:t>
    </dgm:pt>
    <dgm:pt modelId="{A41EB40A-C86A-45A7-BFE9-FFF8DD33CD3E}" type="parTrans" cxnId="{12724129-5563-44A1-BA81-8CA47788879D}">
      <dgm:prSet/>
      <dgm:spPr/>
      <dgm:t>
        <a:bodyPr/>
        <a:lstStyle/>
        <a:p>
          <a:endParaRPr lang="ru-RU"/>
        </a:p>
      </dgm:t>
    </dgm:pt>
    <dgm:pt modelId="{39C0C0EF-8CEE-4487-898D-DFAA60CA8FDC}" type="sibTrans" cxnId="{12724129-5563-44A1-BA81-8CA47788879D}">
      <dgm:prSet/>
      <dgm:spPr/>
      <dgm:t>
        <a:bodyPr/>
        <a:lstStyle/>
        <a:p>
          <a:endParaRPr lang="ru-RU"/>
        </a:p>
      </dgm:t>
    </dgm:pt>
    <dgm:pt modelId="{35EE6AEE-C0D5-4ECE-B7E1-43ACEA0B5609}" type="pres">
      <dgm:prSet presAssocID="{88C4406E-7576-41F6-A7DF-659DC0BE2D5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D40DB2F-F4F3-49FA-BF46-E38C9066FBD2}" type="pres">
      <dgm:prSet presAssocID="{56099414-5E4D-4C96-91BE-87605B6095E1}" presName="vertOne" presStyleCnt="0"/>
      <dgm:spPr/>
    </dgm:pt>
    <dgm:pt modelId="{6B4A7BD3-9F3D-4CFC-8914-D1ACE7426FBA}" type="pres">
      <dgm:prSet presAssocID="{56099414-5E4D-4C96-91BE-87605B6095E1}" presName="txOne" presStyleLbl="node0" presStyleIdx="0" presStyleCnt="1" custScaleY="16211">
        <dgm:presLayoutVars>
          <dgm:chPref val="3"/>
        </dgm:presLayoutVars>
      </dgm:prSet>
      <dgm:spPr/>
    </dgm:pt>
    <dgm:pt modelId="{8B3A1668-92F0-45CE-83F6-9A5DF33F09F6}" type="pres">
      <dgm:prSet presAssocID="{56099414-5E4D-4C96-91BE-87605B6095E1}" presName="parTransOne" presStyleCnt="0"/>
      <dgm:spPr/>
    </dgm:pt>
    <dgm:pt modelId="{30AC1D20-434B-4CF9-A7E2-B3D03B00BC92}" type="pres">
      <dgm:prSet presAssocID="{56099414-5E4D-4C96-91BE-87605B6095E1}" presName="horzOne" presStyleCnt="0"/>
      <dgm:spPr/>
    </dgm:pt>
    <dgm:pt modelId="{301D9CED-68ED-4EA8-93E6-D332232572E9}" type="pres">
      <dgm:prSet presAssocID="{A3437F92-61CF-4B3D-B23D-7B53ABB87B8A}" presName="vertTwo" presStyleCnt="0"/>
      <dgm:spPr/>
    </dgm:pt>
    <dgm:pt modelId="{B34495B5-6E5C-4378-8ABF-09A312EF72EA}" type="pres">
      <dgm:prSet presAssocID="{A3437F92-61CF-4B3D-B23D-7B53ABB87B8A}" presName="txTwo" presStyleLbl="node2" presStyleIdx="0" presStyleCnt="3" custScaleY="22835" custLinFactNeighborX="717">
        <dgm:presLayoutVars>
          <dgm:chPref val="3"/>
        </dgm:presLayoutVars>
      </dgm:prSet>
      <dgm:spPr/>
    </dgm:pt>
    <dgm:pt modelId="{1FF6998F-9A6D-4CE2-A3E5-0A1BE3E70300}" type="pres">
      <dgm:prSet presAssocID="{A3437F92-61CF-4B3D-B23D-7B53ABB87B8A}" presName="parTransTwo" presStyleCnt="0"/>
      <dgm:spPr/>
    </dgm:pt>
    <dgm:pt modelId="{7A7F2391-7957-434B-9996-993C6FACA925}" type="pres">
      <dgm:prSet presAssocID="{A3437F92-61CF-4B3D-B23D-7B53ABB87B8A}" presName="horzTwo" presStyleCnt="0"/>
      <dgm:spPr/>
    </dgm:pt>
    <dgm:pt modelId="{6497A136-E5B3-46E1-BCA3-874FE3EAFC19}" type="pres">
      <dgm:prSet presAssocID="{63D69CB3-0819-4519-B06E-FD24C56DCA9D}" presName="vertThree" presStyleCnt="0"/>
      <dgm:spPr/>
    </dgm:pt>
    <dgm:pt modelId="{0E0F6535-F95B-47B0-BCAA-B7D6E6D358C6}" type="pres">
      <dgm:prSet presAssocID="{63D69CB3-0819-4519-B06E-FD24C56DCA9D}" presName="txThree" presStyleLbl="node3" presStyleIdx="0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DC7BE3-1C9B-46BC-91F5-4130D0E571A1}" type="pres">
      <dgm:prSet presAssocID="{63D69CB3-0819-4519-B06E-FD24C56DCA9D}" presName="horzThree" presStyleCnt="0"/>
      <dgm:spPr/>
    </dgm:pt>
    <dgm:pt modelId="{BA1B6C65-4DC3-41E1-9046-B486326D4581}" type="pres">
      <dgm:prSet presAssocID="{3D8AEDAE-AA56-4D27-A52C-D19387B2D740}" presName="sibSpaceThree" presStyleCnt="0"/>
      <dgm:spPr/>
    </dgm:pt>
    <dgm:pt modelId="{3B078244-8E88-4F69-A21D-3715666D0230}" type="pres">
      <dgm:prSet presAssocID="{C68A15A3-2B76-4309-94BB-4C572DB70087}" presName="vertThree" presStyleCnt="0"/>
      <dgm:spPr/>
    </dgm:pt>
    <dgm:pt modelId="{607FCE55-B170-431F-BD05-03C932CE726E}" type="pres">
      <dgm:prSet presAssocID="{C68A15A3-2B76-4309-94BB-4C572DB70087}" presName="txThree" presStyleLbl="node3" presStyleIdx="1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083748-3E37-4210-90AE-294B9382A3F6}" type="pres">
      <dgm:prSet presAssocID="{C68A15A3-2B76-4309-94BB-4C572DB70087}" presName="horzThree" presStyleCnt="0"/>
      <dgm:spPr/>
    </dgm:pt>
    <dgm:pt modelId="{62D5752F-0F80-4F7C-AE4B-F624CFAC3D6E}" type="pres">
      <dgm:prSet presAssocID="{116AAB7D-6FB2-4898-88DD-A0A13367E23A}" presName="sibSpaceThree" presStyleCnt="0"/>
      <dgm:spPr/>
    </dgm:pt>
    <dgm:pt modelId="{8A3BA1D1-CE4B-4CBA-A179-B87C24BA8630}" type="pres">
      <dgm:prSet presAssocID="{7B5EEB5A-8488-4564-999C-5FB93F786A18}" presName="vertThree" presStyleCnt="0"/>
      <dgm:spPr/>
    </dgm:pt>
    <dgm:pt modelId="{DC110FC0-C270-42A4-9655-4D9799A22551}" type="pres">
      <dgm:prSet presAssocID="{7B5EEB5A-8488-4564-999C-5FB93F786A18}" presName="txThree" presStyleLbl="node3" presStyleIdx="2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96DDCD-AAAE-4F33-BD3D-20C217C66DC7}" type="pres">
      <dgm:prSet presAssocID="{7B5EEB5A-8488-4564-999C-5FB93F786A18}" presName="horzThree" presStyleCnt="0"/>
      <dgm:spPr/>
    </dgm:pt>
    <dgm:pt modelId="{C932EE27-235B-4E49-9B36-33C5843A9076}" type="pres">
      <dgm:prSet presAssocID="{C2ADC2A0-0BA4-4DCA-9A6A-046337CACCA1}" presName="sibSpaceThree" presStyleCnt="0"/>
      <dgm:spPr/>
    </dgm:pt>
    <dgm:pt modelId="{B93B2EF7-9365-4736-B491-9CFC11C614B8}" type="pres">
      <dgm:prSet presAssocID="{DD8A094F-2220-4119-A31D-BC94B712A9AB}" presName="vertThree" presStyleCnt="0"/>
      <dgm:spPr/>
    </dgm:pt>
    <dgm:pt modelId="{BC0D2F9F-1C76-457D-86CF-566BA2229FD0}" type="pres">
      <dgm:prSet presAssocID="{DD8A094F-2220-4119-A31D-BC94B712A9AB}" presName="txThree" presStyleLbl="node3" presStyleIdx="3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BFF187-01BE-4F81-B32F-0EC9C6F27E85}" type="pres">
      <dgm:prSet presAssocID="{DD8A094F-2220-4119-A31D-BC94B712A9AB}" presName="horzThree" presStyleCnt="0"/>
      <dgm:spPr/>
    </dgm:pt>
    <dgm:pt modelId="{E681FE45-C0AA-4076-853A-5E1258225C5B}" type="pres">
      <dgm:prSet presAssocID="{EF73247A-6F88-42D5-B2C0-D7F15D154729}" presName="sibSpaceThree" presStyleCnt="0"/>
      <dgm:spPr/>
    </dgm:pt>
    <dgm:pt modelId="{B510B28E-50B4-4B1B-BDAA-B81D42FD03D6}" type="pres">
      <dgm:prSet presAssocID="{4566C6CF-B133-4535-BD0A-D5F564F6653B}" presName="vertThree" presStyleCnt="0"/>
      <dgm:spPr/>
    </dgm:pt>
    <dgm:pt modelId="{A3748092-86E8-4D57-83DF-06A1BAF72F9F}" type="pres">
      <dgm:prSet presAssocID="{4566C6CF-B133-4535-BD0A-D5F564F6653B}" presName="txThree" presStyleLbl="node3" presStyleIdx="4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76CEA3-FE88-4EC3-A89F-55E7A45DB5BA}" type="pres">
      <dgm:prSet presAssocID="{4566C6CF-B133-4535-BD0A-D5F564F6653B}" presName="horzThree" presStyleCnt="0"/>
      <dgm:spPr/>
    </dgm:pt>
    <dgm:pt modelId="{193BC151-47D7-47E2-813B-ADF00583AF27}" type="pres">
      <dgm:prSet presAssocID="{80F84151-034A-4181-AE58-7D06138E8019}" presName="sibSpaceThree" presStyleCnt="0"/>
      <dgm:spPr/>
    </dgm:pt>
    <dgm:pt modelId="{0867FD7E-9C9D-49DC-AF99-FCA2B98383FE}" type="pres">
      <dgm:prSet presAssocID="{44D0BFFD-02A3-4DE8-B9AA-BF68035C7208}" presName="vertThree" presStyleCnt="0"/>
      <dgm:spPr/>
    </dgm:pt>
    <dgm:pt modelId="{D76E8571-943C-4E6D-9CB9-7291C3CEDB5A}" type="pres">
      <dgm:prSet presAssocID="{44D0BFFD-02A3-4DE8-B9AA-BF68035C7208}" presName="txThree" presStyleLbl="node3" presStyleIdx="5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0E7DF-B647-407E-A103-C34B45E58203}" type="pres">
      <dgm:prSet presAssocID="{44D0BFFD-02A3-4DE8-B9AA-BF68035C7208}" presName="horzThree" presStyleCnt="0"/>
      <dgm:spPr/>
    </dgm:pt>
    <dgm:pt modelId="{244F6577-FFB1-4A01-9EB2-86365EDBDE4E}" type="pres">
      <dgm:prSet presAssocID="{ACA3C4F3-67E9-44C1-A55A-9B6F77EBD9DB}" presName="sibSpaceTwo" presStyleCnt="0"/>
      <dgm:spPr/>
    </dgm:pt>
    <dgm:pt modelId="{60ECAC3B-0640-4F56-9F53-423B86DB96C5}" type="pres">
      <dgm:prSet presAssocID="{990FA6FE-AD95-4B8D-926C-88C0B5690A8C}" presName="vertTwo" presStyleCnt="0"/>
      <dgm:spPr/>
    </dgm:pt>
    <dgm:pt modelId="{F65AF37B-359E-4A00-BEA9-826AEBF2DB48}" type="pres">
      <dgm:prSet presAssocID="{990FA6FE-AD95-4B8D-926C-88C0B5690A8C}" presName="txTwo" presStyleLbl="node2" presStyleIdx="1" presStyleCnt="3" custScaleY="23097" custLinFactNeighborX="1079">
        <dgm:presLayoutVars>
          <dgm:chPref val="3"/>
        </dgm:presLayoutVars>
      </dgm:prSet>
      <dgm:spPr/>
    </dgm:pt>
    <dgm:pt modelId="{2323AB4A-785D-40FB-AFF0-1DC1B5702482}" type="pres">
      <dgm:prSet presAssocID="{990FA6FE-AD95-4B8D-926C-88C0B5690A8C}" presName="parTransTwo" presStyleCnt="0"/>
      <dgm:spPr/>
    </dgm:pt>
    <dgm:pt modelId="{8CBA66F4-970A-4D92-B733-6C59CFBF278B}" type="pres">
      <dgm:prSet presAssocID="{990FA6FE-AD95-4B8D-926C-88C0B5690A8C}" presName="horzTwo" presStyleCnt="0"/>
      <dgm:spPr/>
    </dgm:pt>
    <dgm:pt modelId="{11937554-F0AA-4FD8-B85B-FE2E70B3F63C}" type="pres">
      <dgm:prSet presAssocID="{58651143-5B5C-4EEE-AF85-BBE14EC747D7}" presName="vertThree" presStyleCnt="0"/>
      <dgm:spPr/>
    </dgm:pt>
    <dgm:pt modelId="{7780D8B2-A94E-4C82-95B3-A66B79F38AD8}" type="pres">
      <dgm:prSet presAssocID="{58651143-5B5C-4EEE-AF85-BBE14EC747D7}" presName="txThree" presStyleLbl="node3" presStyleIdx="6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B77383-B637-4860-9F8D-DF621BA1D8C5}" type="pres">
      <dgm:prSet presAssocID="{58651143-5B5C-4EEE-AF85-BBE14EC747D7}" presName="horzThree" presStyleCnt="0"/>
      <dgm:spPr/>
    </dgm:pt>
    <dgm:pt modelId="{E475C322-AD2D-408D-8DB5-1590367DDC41}" type="pres">
      <dgm:prSet presAssocID="{80EAF6F9-3202-48C3-A918-4E0E7ECBAB1F}" presName="sibSpaceThree" presStyleCnt="0"/>
      <dgm:spPr/>
    </dgm:pt>
    <dgm:pt modelId="{34C26E2D-1527-4C10-A4C8-E10C6CF59EDC}" type="pres">
      <dgm:prSet presAssocID="{E227A7F6-366E-4E9D-AD99-8E0533CE88B8}" presName="vertThree" presStyleCnt="0"/>
      <dgm:spPr/>
    </dgm:pt>
    <dgm:pt modelId="{873D3B7A-72D7-4D97-85DB-4C53ABE08DFE}" type="pres">
      <dgm:prSet presAssocID="{E227A7F6-366E-4E9D-AD99-8E0533CE88B8}" presName="txThree" presStyleLbl="node3" presStyleIdx="7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F8E1B0-E842-4E04-A494-B295D58E47B4}" type="pres">
      <dgm:prSet presAssocID="{E227A7F6-366E-4E9D-AD99-8E0533CE88B8}" presName="horzThree" presStyleCnt="0"/>
      <dgm:spPr/>
    </dgm:pt>
    <dgm:pt modelId="{E5F3B597-EA12-4BFB-A783-19C923D51635}" type="pres">
      <dgm:prSet presAssocID="{E76C15D4-9697-4F4C-8648-2CC976B365BB}" presName="sibSpaceThree" presStyleCnt="0"/>
      <dgm:spPr/>
    </dgm:pt>
    <dgm:pt modelId="{57BCF49C-7B93-4F5A-A7AE-5078E23CA4B5}" type="pres">
      <dgm:prSet presAssocID="{B05D85D8-69CD-431A-AC16-819F95867AAC}" presName="vertThree" presStyleCnt="0"/>
      <dgm:spPr/>
    </dgm:pt>
    <dgm:pt modelId="{D07E5439-9D20-4327-8387-4D4183ACFAE5}" type="pres">
      <dgm:prSet presAssocID="{B05D85D8-69CD-431A-AC16-819F95867AAC}" presName="txThree" presStyleLbl="node3" presStyleIdx="8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655EC5-5C96-4B7B-A846-19DB3D51A8EE}" type="pres">
      <dgm:prSet presAssocID="{B05D85D8-69CD-431A-AC16-819F95867AAC}" presName="horzThree" presStyleCnt="0"/>
      <dgm:spPr/>
    </dgm:pt>
    <dgm:pt modelId="{8E2519F0-F07B-47A4-9C2B-A2602CC7E0D8}" type="pres">
      <dgm:prSet presAssocID="{D18B64FB-3A92-4FBB-AFF6-A2C3CD757404}" presName="sibSpaceThree" presStyleCnt="0"/>
      <dgm:spPr/>
    </dgm:pt>
    <dgm:pt modelId="{8AB953D8-1B60-4256-8070-DC7A7E222C04}" type="pres">
      <dgm:prSet presAssocID="{3B80C505-65A0-4CFB-8F6C-36C2BC87B76D}" presName="vertThree" presStyleCnt="0"/>
      <dgm:spPr/>
    </dgm:pt>
    <dgm:pt modelId="{43DFB293-2FC5-4FB2-977F-B2A3652DA949}" type="pres">
      <dgm:prSet presAssocID="{3B80C505-65A0-4CFB-8F6C-36C2BC87B76D}" presName="txThree" presStyleLbl="node3" presStyleIdx="9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CBDC1C-727F-4D57-8676-6D44D300B57D}" type="pres">
      <dgm:prSet presAssocID="{3B80C505-65A0-4CFB-8F6C-36C2BC87B76D}" presName="horzThree" presStyleCnt="0"/>
      <dgm:spPr/>
    </dgm:pt>
    <dgm:pt modelId="{8A23515E-F040-4D8C-9ACC-24BD50FCAAD5}" type="pres">
      <dgm:prSet presAssocID="{D9E7FDAD-3B74-4B6F-808B-F35F6B040E6B}" presName="sibSpaceTwo" presStyleCnt="0"/>
      <dgm:spPr/>
    </dgm:pt>
    <dgm:pt modelId="{39BA1146-3FA8-486E-85DA-26996DFB29D2}" type="pres">
      <dgm:prSet presAssocID="{0A784B6A-73C6-424A-970E-1633F2DE4005}" presName="vertTwo" presStyleCnt="0"/>
      <dgm:spPr/>
    </dgm:pt>
    <dgm:pt modelId="{B76FB4DE-48CE-4F14-8D09-E7EF30FF9C85}" type="pres">
      <dgm:prSet presAssocID="{0A784B6A-73C6-424A-970E-1633F2DE4005}" presName="txTwo" presStyleLbl="node2" presStyleIdx="2" presStyleCnt="3" custScaleY="23023" custLinFactNeighborX="1443">
        <dgm:presLayoutVars>
          <dgm:chPref val="3"/>
        </dgm:presLayoutVars>
      </dgm:prSet>
      <dgm:spPr/>
    </dgm:pt>
    <dgm:pt modelId="{CFDDA5E7-EA8A-4035-A15E-5F13892CFEC6}" type="pres">
      <dgm:prSet presAssocID="{0A784B6A-73C6-424A-970E-1633F2DE4005}" presName="parTransTwo" presStyleCnt="0"/>
      <dgm:spPr/>
    </dgm:pt>
    <dgm:pt modelId="{17EBB046-E00F-4A03-817D-8432B4F88709}" type="pres">
      <dgm:prSet presAssocID="{0A784B6A-73C6-424A-970E-1633F2DE4005}" presName="horzTwo" presStyleCnt="0"/>
      <dgm:spPr/>
    </dgm:pt>
    <dgm:pt modelId="{8B7D3B4D-7FFE-4243-B9D1-8D14E2840AFF}" type="pres">
      <dgm:prSet presAssocID="{6EE0F7EF-A9F6-4405-B153-9A80528A6770}" presName="vertThree" presStyleCnt="0"/>
      <dgm:spPr/>
    </dgm:pt>
    <dgm:pt modelId="{F4D11AEB-E3E9-45AF-9EED-313667023912}" type="pres">
      <dgm:prSet presAssocID="{6EE0F7EF-A9F6-4405-B153-9A80528A6770}" presName="txThree" presStyleLbl="node3" presStyleIdx="10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1A73C1-6A2E-4915-9AD5-DD74D2B9CDF1}" type="pres">
      <dgm:prSet presAssocID="{6EE0F7EF-A9F6-4405-B153-9A80528A6770}" presName="horzThree" presStyleCnt="0"/>
      <dgm:spPr/>
    </dgm:pt>
    <dgm:pt modelId="{214E0A12-1B2D-481D-A449-51F12A129229}" type="pres">
      <dgm:prSet presAssocID="{8D93CD3A-7AC3-4266-97B6-E95E4A71C98B}" presName="sibSpaceThree" presStyleCnt="0"/>
      <dgm:spPr/>
    </dgm:pt>
    <dgm:pt modelId="{D3D01E6E-856F-4B68-BFAA-256674A9B694}" type="pres">
      <dgm:prSet presAssocID="{7AC5AAA3-EE87-4B81-8667-18649D4989FF}" presName="vertThree" presStyleCnt="0"/>
      <dgm:spPr/>
    </dgm:pt>
    <dgm:pt modelId="{15134293-DDF0-48AF-932B-C5A63F072C10}" type="pres">
      <dgm:prSet presAssocID="{7AC5AAA3-EE87-4B81-8667-18649D4989FF}" presName="txThree" presStyleLbl="node3" presStyleIdx="11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647DFC-8CAA-462D-A542-EB42F2BD9B7D}" type="pres">
      <dgm:prSet presAssocID="{7AC5AAA3-EE87-4B81-8667-18649D4989FF}" presName="horzThree" presStyleCnt="0"/>
      <dgm:spPr/>
    </dgm:pt>
    <dgm:pt modelId="{1C2DA5D2-FEAD-4D93-B2B1-AE4D64CB5891}" type="pres">
      <dgm:prSet presAssocID="{A4C970CB-7761-408B-B457-D71B56A002DD}" presName="sibSpaceThree" presStyleCnt="0"/>
      <dgm:spPr/>
    </dgm:pt>
    <dgm:pt modelId="{77E6E72E-F5B7-4EC1-A0D6-7E5AF5ABB59A}" type="pres">
      <dgm:prSet presAssocID="{D55EADE4-15C2-453D-BB23-BA8C98799937}" presName="vertThree" presStyleCnt="0"/>
      <dgm:spPr/>
    </dgm:pt>
    <dgm:pt modelId="{DAB36BFA-5EC9-4D40-B8E3-D685C0FADE72}" type="pres">
      <dgm:prSet presAssocID="{D55EADE4-15C2-453D-BB23-BA8C98799937}" presName="txThree" presStyleLbl="node3" presStyleIdx="12" presStyleCnt="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CF12FB-B503-434F-9F06-7F8CE410A88D}" type="pres">
      <dgm:prSet presAssocID="{D55EADE4-15C2-453D-BB23-BA8C98799937}" presName="horzThree" presStyleCnt="0"/>
      <dgm:spPr/>
    </dgm:pt>
  </dgm:ptLst>
  <dgm:cxnLst>
    <dgm:cxn modelId="{BBCE7226-56A7-46CB-97D9-98433D5580A1}" type="presOf" srcId="{D55EADE4-15C2-453D-BB23-BA8C98799937}" destId="{DAB36BFA-5EC9-4D40-B8E3-D685C0FADE72}" srcOrd="0" destOrd="0" presId="urn:microsoft.com/office/officeart/2005/8/layout/hierarchy4"/>
    <dgm:cxn modelId="{0198B15E-69E6-475B-821B-DAC2DB494189}" srcId="{990FA6FE-AD95-4B8D-926C-88C0B5690A8C}" destId="{B05D85D8-69CD-431A-AC16-819F95867AAC}" srcOrd="2" destOrd="0" parTransId="{E067EC7D-4A7C-4B32-AA55-8A8685320250}" sibTransId="{D18B64FB-3A92-4FBB-AFF6-A2C3CD757404}"/>
    <dgm:cxn modelId="{BDB8C687-C83A-40C2-9B60-2C252DFC91D9}" srcId="{A3437F92-61CF-4B3D-B23D-7B53ABB87B8A}" destId="{DD8A094F-2220-4119-A31D-BC94B712A9AB}" srcOrd="3" destOrd="0" parTransId="{7370AE24-BE72-46F4-A2AE-FCCB0CDE74EB}" sibTransId="{EF73247A-6F88-42D5-B2C0-D7F15D154729}"/>
    <dgm:cxn modelId="{89970F7B-6D41-404A-918D-345BDBCB1DB7}" srcId="{56099414-5E4D-4C96-91BE-87605B6095E1}" destId="{0A784B6A-73C6-424A-970E-1633F2DE4005}" srcOrd="2" destOrd="0" parTransId="{965E93DC-0F2E-4787-9135-22551BD6D4D5}" sibTransId="{B84B4239-B51D-4DD0-B9A0-E6155DC717CA}"/>
    <dgm:cxn modelId="{8D987F51-35E6-4932-9342-97038F2557B2}" type="presOf" srcId="{4566C6CF-B133-4535-BD0A-D5F564F6653B}" destId="{A3748092-86E8-4D57-83DF-06A1BAF72F9F}" srcOrd="0" destOrd="0" presId="urn:microsoft.com/office/officeart/2005/8/layout/hierarchy4"/>
    <dgm:cxn modelId="{1F3A9B52-352E-42CF-824C-7628EB69CD9E}" type="presOf" srcId="{7B5EEB5A-8488-4564-999C-5FB93F786A18}" destId="{DC110FC0-C270-42A4-9655-4D9799A22551}" srcOrd="0" destOrd="0" presId="urn:microsoft.com/office/officeart/2005/8/layout/hierarchy4"/>
    <dgm:cxn modelId="{02A48BC5-9AFE-44EC-A581-AB9D0428D080}" type="presOf" srcId="{C68A15A3-2B76-4309-94BB-4C572DB70087}" destId="{607FCE55-B170-431F-BD05-03C932CE726E}" srcOrd="0" destOrd="0" presId="urn:microsoft.com/office/officeart/2005/8/layout/hierarchy4"/>
    <dgm:cxn modelId="{F20C009B-F109-442B-B87D-96D8622FD9CD}" srcId="{A3437F92-61CF-4B3D-B23D-7B53ABB87B8A}" destId="{4566C6CF-B133-4535-BD0A-D5F564F6653B}" srcOrd="4" destOrd="0" parTransId="{E94E52CD-7D9F-4122-A6A3-670FEA4E2E63}" sibTransId="{80F84151-034A-4181-AE58-7D06138E8019}"/>
    <dgm:cxn modelId="{C0E266F0-BC67-4EFA-91A7-2B94EB9D018C}" type="presOf" srcId="{44D0BFFD-02A3-4DE8-B9AA-BF68035C7208}" destId="{D76E8571-943C-4E6D-9CB9-7291C3CEDB5A}" srcOrd="0" destOrd="0" presId="urn:microsoft.com/office/officeart/2005/8/layout/hierarchy4"/>
    <dgm:cxn modelId="{0A91FCA4-4564-4DCF-9C11-49AA7351AC78}" type="presOf" srcId="{7AC5AAA3-EE87-4B81-8667-18649D4989FF}" destId="{15134293-DDF0-48AF-932B-C5A63F072C10}" srcOrd="0" destOrd="0" presId="urn:microsoft.com/office/officeart/2005/8/layout/hierarchy4"/>
    <dgm:cxn modelId="{12724129-5563-44A1-BA81-8CA47788879D}" srcId="{0A784B6A-73C6-424A-970E-1633F2DE4005}" destId="{D55EADE4-15C2-453D-BB23-BA8C98799937}" srcOrd="2" destOrd="0" parTransId="{A41EB40A-C86A-45A7-BFE9-FFF8DD33CD3E}" sibTransId="{39C0C0EF-8CEE-4487-898D-DFAA60CA8FDC}"/>
    <dgm:cxn modelId="{8FE1D114-494C-48C5-A42C-1E24863DB59D}" type="presOf" srcId="{0A784B6A-73C6-424A-970E-1633F2DE4005}" destId="{B76FB4DE-48CE-4F14-8D09-E7EF30FF9C85}" srcOrd="0" destOrd="0" presId="urn:microsoft.com/office/officeart/2005/8/layout/hierarchy4"/>
    <dgm:cxn modelId="{885530EC-21DA-47B7-B9CC-EB08DE20EC4D}" type="presOf" srcId="{3B80C505-65A0-4CFB-8F6C-36C2BC87B76D}" destId="{43DFB293-2FC5-4FB2-977F-B2A3652DA949}" srcOrd="0" destOrd="0" presId="urn:microsoft.com/office/officeart/2005/8/layout/hierarchy4"/>
    <dgm:cxn modelId="{990F7D03-0FCF-4025-85E5-ED6522B5A5BB}" type="presOf" srcId="{B05D85D8-69CD-431A-AC16-819F95867AAC}" destId="{D07E5439-9D20-4327-8387-4D4183ACFAE5}" srcOrd="0" destOrd="0" presId="urn:microsoft.com/office/officeart/2005/8/layout/hierarchy4"/>
    <dgm:cxn modelId="{A62544E7-9150-4EB5-878F-BAC24A48670D}" srcId="{990FA6FE-AD95-4B8D-926C-88C0B5690A8C}" destId="{3B80C505-65A0-4CFB-8F6C-36C2BC87B76D}" srcOrd="3" destOrd="0" parTransId="{76423FAD-E5C7-4C66-AA32-0D1D306B9838}" sibTransId="{9A0651BB-D91E-4D7A-8E7F-939DE3E305A3}"/>
    <dgm:cxn modelId="{81D20629-2CB1-47C1-97EB-499CCBBCC883}" type="presOf" srcId="{DD8A094F-2220-4119-A31D-BC94B712A9AB}" destId="{BC0D2F9F-1C76-457D-86CF-566BA2229FD0}" srcOrd="0" destOrd="0" presId="urn:microsoft.com/office/officeart/2005/8/layout/hierarchy4"/>
    <dgm:cxn modelId="{A7AC3D5A-A664-4FE2-8F85-F006DD655F29}" srcId="{88C4406E-7576-41F6-A7DF-659DC0BE2D56}" destId="{56099414-5E4D-4C96-91BE-87605B6095E1}" srcOrd="0" destOrd="0" parTransId="{E37ED1A7-71D6-4BC6-8B13-4221F3906D03}" sibTransId="{B39397E9-28EF-4FF5-A0A5-88538C17C042}"/>
    <dgm:cxn modelId="{0515C27F-16F2-40E1-8FE2-1BD694439404}" srcId="{56099414-5E4D-4C96-91BE-87605B6095E1}" destId="{990FA6FE-AD95-4B8D-926C-88C0B5690A8C}" srcOrd="1" destOrd="0" parTransId="{175E3051-1ADB-4688-894D-D4200F897871}" sibTransId="{D9E7FDAD-3B74-4B6F-808B-F35F6B040E6B}"/>
    <dgm:cxn modelId="{D7A5171C-09A4-4937-85C0-B77548CA9939}" type="presOf" srcId="{88C4406E-7576-41F6-A7DF-659DC0BE2D56}" destId="{35EE6AEE-C0D5-4ECE-B7E1-43ACEA0B5609}" srcOrd="0" destOrd="0" presId="urn:microsoft.com/office/officeart/2005/8/layout/hierarchy4"/>
    <dgm:cxn modelId="{29E000CB-35B2-4BB9-A34B-AC4F81447EB2}" srcId="{A3437F92-61CF-4B3D-B23D-7B53ABB87B8A}" destId="{7B5EEB5A-8488-4564-999C-5FB93F786A18}" srcOrd="2" destOrd="0" parTransId="{DF81D74C-0B91-4821-A6B0-E5CF06C702EA}" sibTransId="{C2ADC2A0-0BA4-4DCA-9A6A-046337CACCA1}"/>
    <dgm:cxn modelId="{41DE7026-1BCF-4932-A21B-761D3C760242}" srcId="{56099414-5E4D-4C96-91BE-87605B6095E1}" destId="{A3437F92-61CF-4B3D-B23D-7B53ABB87B8A}" srcOrd="0" destOrd="0" parTransId="{6839F55B-0576-43DF-B661-79AF9061BCFC}" sibTransId="{ACA3C4F3-67E9-44C1-A55A-9B6F77EBD9DB}"/>
    <dgm:cxn modelId="{7F8A6F08-C174-4F8D-A6F6-AAA938D6B98C}" srcId="{0A784B6A-73C6-424A-970E-1633F2DE4005}" destId="{7AC5AAA3-EE87-4B81-8667-18649D4989FF}" srcOrd="1" destOrd="0" parTransId="{1A05E956-A127-4C99-960E-AA563FE9A739}" sibTransId="{A4C970CB-7761-408B-B457-D71B56A002DD}"/>
    <dgm:cxn modelId="{0FD17C82-D303-4658-B445-F39C7DEC97AF}" type="presOf" srcId="{A3437F92-61CF-4B3D-B23D-7B53ABB87B8A}" destId="{B34495B5-6E5C-4378-8ABF-09A312EF72EA}" srcOrd="0" destOrd="0" presId="urn:microsoft.com/office/officeart/2005/8/layout/hierarchy4"/>
    <dgm:cxn modelId="{227C5691-6CE6-473A-98A0-8E6452532B45}" srcId="{990FA6FE-AD95-4B8D-926C-88C0B5690A8C}" destId="{E227A7F6-366E-4E9D-AD99-8E0533CE88B8}" srcOrd="1" destOrd="0" parTransId="{ACA27C4C-648C-4E92-AAA4-FC3E25617B31}" sibTransId="{E76C15D4-9697-4F4C-8648-2CC976B365BB}"/>
    <dgm:cxn modelId="{F2BB0107-2DB4-4B44-9CD9-3FDC59D401A3}" type="presOf" srcId="{63D69CB3-0819-4519-B06E-FD24C56DCA9D}" destId="{0E0F6535-F95B-47B0-BCAA-B7D6E6D358C6}" srcOrd="0" destOrd="0" presId="urn:microsoft.com/office/officeart/2005/8/layout/hierarchy4"/>
    <dgm:cxn modelId="{DE46F2D7-A595-4802-9F64-27A712A7AE31}" type="presOf" srcId="{990FA6FE-AD95-4B8D-926C-88C0B5690A8C}" destId="{F65AF37B-359E-4A00-BEA9-826AEBF2DB48}" srcOrd="0" destOrd="0" presId="urn:microsoft.com/office/officeart/2005/8/layout/hierarchy4"/>
    <dgm:cxn modelId="{3C36E485-EE4C-4EB0-B30A-C0682F97998B}" type="presOf" srcId="{56099414-5E4D-4C96-91BE-87605B6095E1}" destId="{6B4A7BD3-9F3D-4CFC-8914-D1ACE7426FBA}" srcOrd="0" destOrd="0" presId="urn:microsoft.com/office/officeart/2005/8/layout/hierarchy4"/>
    <dgm:cxn modelId="{7A41ABAD-A78B-4DA1-A100-DFB09B0112DF}" srcId="{0A784B6A-73C6-424A-970E-1633F2DE4005}" destId="{6EE0F7EF-A9F6-4405-B153-9A80528A6770}" srcOrd="0" destOrd="0" parTransId="{3B802C97-2C5A-441B-9E4E-3BC56D369952}" sibTransId="{8D93CD3A-7AC3-4266-97B6-E95E4A71C98B}"/>
    <dgm:cxn modelId="{CB3172EC-39B4-4381-9C95-1FBFC689D7B5}" type="presOf" srcId="{6EE0F7EF-A9F6-4405-B153-9A80528A6770}" destId="{F4D11AEB-E3E9-45AF-9EED-313667023912}" srcOrd="0" destOrd="0" presId="urn:microsoft.com/office/officeart/2005/8/layout/hierarchy4"/>
    <dgm:cxn modelId="{3A482267-8CBE-458B-898D-AC2F69F76A02}" srcId="{A3437F92-61CF-4B3D-B23D-7B53ABB87B8A}" destId="{63D69CB3-0819-4519-B06E-FD24C56DCA9D}" srcOrd="0" destOrd="0" parTransId="{C2F6B857-7E75-4C57-A4EC-B262BF9D18D9}" sibTransId="{3D8AEDAE-AA56-4D27-A52C-D19387B2D740}"/>
    <dgm:cxn modelId="{F9467FDE-9691-4C05-B4CA-8EA73B2245A2}" type="presOf" srcId="{E227A7F6-366E-4E9D-AD99-8E0533CE88B8}" destId="{873D3B7A-72D7-4D97-85DB-4C53ABE08DFE}" srcOrd="0" destOrd="0" presId="urn:microsoft.com/office/officeart/2005/8/layout/hierarchy4"/>
    <dgm:cxn modelId="{71A234B6-45C3-4C66-B8CD-4E332E04926E}" srcId="{A3437F92-61CF-4B3D-B23D-7B53ABB87B8A}" destId="{44D0BFFD-02A3-4DE8-B9AA-BF68035C7208}" srcOrd="5" destOrd="0" parTransId="{3D16CEFA-EA8B-44C0-AE9E-C74B3191511D}" sibTransId="{F0773B27-9E8F-4E1B-A08D-61AB38CB122B}"/>
    <dgm:cxn modelId="{0893EDC4-2648-44FD-8E4A-9EB6C6E4330F}" type="presOf" srcId="{58651143-5B5C-4EEE-AF85-BBE14EC747D7}" destId="{7780D8B2-A94E-4C82-95B3-A66B79F38AD8}" srcOrd="0" destOrd="0" presId="urn:microsoft.com/office/officeart/2005/8/layout/hierarchy4"/>
    <dgm:cxn modelId="{A9CD8645-6146-43BA-8A74-A98EEC417410}" srcId="{990FA6FE-AD95-4B8D-926C-88C0B5690A8C}" destId="{58651143-5B5C-4EEE-AF85-BBE14EC747D7}" srcOrd="0" destOrd="0" parTransId="{B55CE213-4D5D-42A2-9D64-C8DC1F01245B}" sibTransId="{80EAF6F9-3202-48C3-A918-4E0E7ECBAB1F}"/>
    <dgm:cxn modelId="{8F66120C-6CD6-46D1-AE4A-938BB83CBD4E}" srcId="{A3437F92-61CF-4B3D-B23D-7B53ABB87B8A}" destId="{C68A15A3-2B76-4309-94BB-4C572DB70087}" srcOrd="1" destOrd="0" parTransId="{24AA25BB-E3DD-49E8-835E-9CB3CCB08482}" sibTransId="{116AAB7D-6FB2-4898-88DD-A0A13367E23A}"/>
    <dgm:cxn modelId="{18889747-429B-40AA-9B42-0679D9078D23}" type="presParOf" srcId="{35EE6AEE-C0D5-4ECE-B7E1-43ACEA0B5609}" destId="{FD40DB2F-F4F3-49FA-BF46-E38C9066FBD2}" srcOrd="0" destOrd="0" presId="urn:microsoft.com/office/officeart/2005/8/layout/hierarchy4"/>
    <dgm:cxn modelId="{2DF40F9F-14F2-40B7-B253-41FD6FCF0947}" type="presParOf" srcId="{FD40DB2F-F4F3-49FA-BF46-E38C9066FBD2}" destId="{6B4A7BD3-9F3D-4CFC-8914-D1ACE7426FBA}" srcOrd="0" destOrd="0" presId="urn:microsoft.com/office/officeart/2005/8/layout/hierarchy4"/>
    <dgm:cxn modelId="{DBC32C8B-8594-4057-8044-534994C7D5BE}" type="presParOf" srcId="{FD40DB2F-F4F3-49FA-BF46-E38C9066FBD2}" destId="{8B3A1668-92F0-45CE-83F6-9A5DF33F09F6}" srcOrd="1" destOrd="0" presId="urn:microsoft.com/office/officeart/2005/8/layout/hierarchy4"/>
    <dgm:cxn modelId="{712AD69B-6876-4C20-AFA8-3BC51D3C5DA0}" type="presParOf" srcId="{FD40DB2F-F4F3-49FA-BF46-E38C9066FBD2}" destId="{30AC1D20-434B-4CF9-A7E2-B3D03B00BC92}" srcOrd="2" destOrd="0" presId="urn:microsoft.com/office/officeart/2005/8/layout/hierarchy4"/>
    <dgm:cxn modelId="{4AFB2324-F7EB-40C4-928B-2276BE49E76C}" type="presParOf" srcId="{30AC1D20-434B-4CF9-A7E2-B3D03B00BC92}" destId="{301D9CED-68ED-4EA8-93E6-D332232572E9}" srcOrd="0" destOrd="0" presId="urn:microsoft.com/office/officeart/2005/8/layout/hierarchy4"/>
    <dgm:cxn modelId="{EAC25A38-15E0-4127-9788-57002BB3A304}" type="presParOf" srcId="{301D9CED-68ED-4EA8-93E6-D332232572E9}" destId="{B34495B5-6E5C-4378-8ABF-09A312EF72EA}" srcOrd="0" destOrd="0" presId="urn:microsoft.com/office/officeart/2005/8/layout/hierarchy4"/>
    <dgm:cxn modelId="{5D70953E-FE10-46B5-A21D-A4D085719BFC}" type="presParOf" srcId="{301D9CED-68ED-4EA8-93E6-D332232572E9}" destId="{1FF6998F-9A6D-4CE2-A3E5-0A1BE3E70300}" srcOrd="1" destOrd="0" presId="urn:microsoft.com/office/officeart/2005/8/layout/hierarchy4"/>
    <dgm:cxn modelId="{1BF2DF90-F9F3-440D-8BBF-1FA7C9E947BE}" type="presParOf" srcId="{301D9CED-68ED-4EA8-93E6-D332232572E9}" destId="{7A7F2391-7957-434B-9996-993C6FACA925}" srcOrd="2" destOrd="0" presId="urn:microsoft.com/office/officeart/2005/8/layout/hierarchy4"/>
    <dgm:cxn modelId="{DBF2E12C-6225-47E7-B486-1DDE1CF7CD64}" type="presParOf" srcId="{7A7F2391-7957-434B-9996-993C6FACA925}" destId="{6497A136-E5B3-46E1-BCA3-874FE3EAFC19}" srcOrd="0" destOrd="0" presId="urn:microsoft.com/office/officeart/2005/8/layout/hierarchy4"/>
    <dgm:cxn modelId="{F61300F7-F10B-494B-B39D-AEB339EA10F5}" type="presParOf" srcId="{6497A136-E5B3-46E1-BCA3-874FE3EAFC19}" destId="{0E0F6535-F95B-47B0-BCAA-B7D6E6D358C6}" srcOrd="0" destOrd="0" presId="urn:microsoft.com/office/officeart/2005/8/layout/hierarchy4"/>
    <dgm:cxn modelId="{54CD30EE-FB55-4F28-B925-32B9B28894C9}" type="presParOf" srcId="{6497A136-E5B3-46E1-BCA3-874FE3EAFC19}" destId="{A6DC7BE3-1C9B-46BC-91F5-4130D0E571A1}" srcOrd="1" destOrd="0" presId="urn:microsoft.com/office/officeart/2005/8/layout/hierarchy4"/>
    <dgm:cxn modelId="{5F0C8E9E-1F55-49D0-A4A7-F0CE1C25BCAA}" type="presParOf" srcId="{7A7F2391-7957-434B-9996-993C6FACA925}" destId="{BA1B6C65-4DC3-41E1-9046-B486326D4581}" srcOrd="1" destOrd="0" presId="urn:microsoft.com/office/officeart/2005/8/layout/hierarchy4"/>
    <dgm:cxn modelId="{9D3C013A-523D-473C-A77B-9562C063BE3A}" type="presParOf" srcId="{7A7F2391-7957-434B-9996-993C6FACA925}" destId="{3B078244-8E88-4F69-A21D-3715666D0230}" srcOrd="2" destOrd="0" presId="urn:microsoft.com/office/officeart/2005/8/layout/hierarchy4"/>
    <dgm:cxn modelId="{43173D49-0D15-44D1-8207-9865A58AED63}" type="presParOf" srcId="{3B078244-8E88-4F69-A21D-3715666D0230}" destId="{607FCE55-B170-431F-BD05-03C932CE726E}" srcOrd="0" destOrd="0" presId="urn:microsoft.com/office/officeart/2005/8/layout/hierarchy4"/>
    <dgm:cxn modelId="{DA591872-01C4-4EFA-9E67-B0CC65926E5F}" type="presParOf" srcId="{3B078244-8E88-4F69-A21D-3715666D0230}" destId="{55083748-3E37-4210-90AE-294B9382A3F6}" srcOrd="1" destOrd="0" presId="urn:microsoft.com/office/officeart/2005/8/layout/hierarchy4"/>
    <dgm:cxn modelId="{4CE01BB3-CD13-4B19-AD71-A7C089B412F3}" type="presParOf" srcId="{7A7F2391-7957-434B-9996-993C6FACA925}" destId="{62D5752F-0F80-4F7C-AE4B-F624CFAC3D6E}" srcOrd="3" destOrd="0" presId="urn:microsoft.com/office/officeart/2005/8/layout/hierarchy4"/>
    <dgm:cxn modelId="{92A6A0E1-A01B-4E0C-9B04-BEE5B4F61514}" type="presParOf" srcId="{7A7F2391-7957-434B-9996-993C6FACA925}" destId="{8A3BA1D1-CE4B-4CBA-A179-B87C24BA8630}" srcOrd="4" destOrd="0" presId="urn:microsoft.com/office/officeart/2005/8/layout/hierarchy4"/>
    <dgm:cxn modelId="{4CEF4CB3-48FA-4DC0-9762-3F2887780602}" type="presParOf" srcId="{8A3BA1D1-CE4B-4CBA-A179-B87C24BA8630}" destId="{DC110FC0-C270-42A4-9655-4D9799A22551}" srcOrd="0" destOrd="0" presId="urn:microsoft.com/office/officeart/2005/8/layout/hierarchy4"/>
    <dgm:cxn modelId="{751D312B-F90C-4773-BC7D-9EB28044ED74}" type="presParOf" srcId="{8A3BA1D1-CE4B-4CBA-A179-B87C24BA8630}" destId="{C396DDCD-AAAE-4F33-BD3D-20C217C66DC7}" srcOrd="1" destOrd="0" presId="urn:microsoft.com/office/officeart/2005/8/layout/hierarchy4"/>
    <dgm:cxn modelId="{0BFE1EFB-0666-4F72-9130-74388E476234}" type="presParOf" srcId="{7A7F2391-7957-434B-9996-993C6FACA925}" destId="{C932EE27-235B-4E49-9B36-33C5843A9076}" srcOrd="5" destOrd="0" presId="urn:microsoft.com/office/officeart/2005/8/layout/hierarchy4"/>
    <dgm:cxn modelId="{DBA97128-5A88-4489-B7FB-6C23299A0A31}" type="presParOf" srcId="{7A7F2391-7957-434B-9996-993C6FACA925}" destId="{B93B2EF7-9365-4736-B491-9CFC11C614B8}" srcOrd="6" destOrd="0" presId="urn:microsoft.com/office/officeart/2005/8/layout/hierarchy4"/>
    <dgm:cxn modelId="{2E37777A-6414-4C5B-8F1C-F860529C7794}" type="presParOf" srcId="{B93B2EF7-9365-4736-B491-9CFC11C614B8}" destId="{BC0D2F9F-1C76-457D-86CF-566BA2229FD0}" srcOrd="0" destOrd="0" presId="urn:microsoft.com/office/officeart/2005/8/layout/hierarchy4"/>
    <dgm:cxn modelId="{5782EB98-7EEA-4F1B-AF8E-F4178A12F14A}" type="presParOf" srcId="{B93B2EF7-9365-4736-B491-9CFC11C614B8}" destId="{CFBFF187-01BE-4F81-B32F-0EC9C6F27E85}" srcOrd="1" destOrd="0" presId="urn:microsoft.com/office/officeart/2005/8/layout/hierarchy4"/>
    <dgm:cxn modelId="{27A83175-6C53-4D82-9F5D-08560EE4BD8D}" type="presParOf" srcId="{7A7F2391-7957-434B-9996-993C6FACA925}" destId="{E681FE45-C0AA-4076-853A-5E1258225C5B}" srcOrd="7" destOrd="0" presId="urn:microsoft.com/office/officeart/2005/8/layout/hierarchy4"/>
    <dgm:cxn modelId="{CE02DC7D-9D9F-4E28-8242-73C542116D18}" type="presParOf" srcId="{7A7F2391-7957-434B-9996-993C6FACA925}" destId="{B510B28E-50B4-4B1B-BDAA-B81D42FD03D6}" srcOrd="8" destOrd="0" presId="urn:microsoft.com/office/officeart/2005/8/layout/hierarchy4"/>
    <dgm:cxn modelId="{71B0DB2B-38E9-4A6C-AE74-126C93C4EA85}" type="presParOf" srcId="{B510B28E-50B4-4B1B-BDAA-B81D42FD03D6}" destId="{A3748092-86E8-4D57-83DF-06A1BAF72F9F}" srcOrd="0" destOrd="0" presId="urn:microsoft.com/office/officeart/2005/8/layout/hierarchy4"/>
    <dgm:cxn modelId="{FE6E86BF-6105-49F1-834A-43B23272C8EF}" type="presParOf" srcId="{B510B28E-50B4-4B1B-BDAA-B81D42FD03D6}" destId="{8476CEA3-FE88-4EC3-A89F-55E7A45DB5BA}" srcOrd="1" destOrd="0" presId="urn:microsoft.com/office/officeart/2005/8/layout/hierarchy4"/>
    <dgm:cxn modelId="{8C3A7B21-CA9C-4857-B372-DBE9F5369665}" type="presParOf" srcId="{7A7F2391-7957-434B-9996-993C6FACA925}" destId="{193BC151-47D7-47E2-813B-ADF00583AF27}" srcOrd="9" destOrd="0" presId="urn:microsoft.com/office/officeart/2005/8/layout/hierarchy4"/>
    <dgm:cxn modelId="{70AAA953-D938-45DC-B098-E24590B06193}" type="presParOf" srcId="{7A7F2391-7957-434B-9996-993C6FACA925}" destId="{0867FD7E-9C9D-49DC-AF99-FCA2B98383FE}" srcOrd="10" destOrd="0" presId="urn:microsoft.com/office/officeart/2005/8/layout/hierarchy4"/>
    <dgm:cxn modelId="{31D066C0-6E2A-49DD-B400-2191167DCF9D}" type="presParOf" srcId="{0867FD7E-9C9D-49DC-AF99-FCA2B98383FE}" destId="{D76E8571-943C-4E6D-9CB9-7291C3CEDB5A}" srcOrd="0" destOrd="0" presId="urn:microsoft.com/office/officeart/2005/8/layout/hierarchy4"/>
    <dgm:cxn modelId="{9DBB98FB-5D4D-4359-A314-89F11A369F15}" type="presParOf" srcId="{0867FD7E-9C9D-49DC-AF99-FCA2B98383FE}" destId="{14B0E7DF-B647-407E-A103-C34B45E58203}" srcOrd="1" destOrd="0" presId="urn:microsoft.com/office/officeart/2005/8/layout/hierarchy4"/>
    <dgm:cxn modelId="{5264D375-F5AB-4776-8732-43275B44A618}" type="presParOf" srcId="{30AC1D20-434B-4CF9-A7E2-B3D03B00BC92}" destId="{244F6577-FFB1-4A01-9EB2-86365EDBDE4E}" srcOrd="1" destOrd="0" presId="urn:microsoft.com/office/officeart/2005/8/layout/hierarchy4"/>
    <dgm:cxn modelId="{DACACD5C-474B-4A20-BF03-5C88E5B67AFA}" type="presParOf" srcId="{30AC1D20-434B-4CF9-A7E2-B3D03B00BC92}" destId="{60ECAC3B-0640-4F56-9F53-423B86DB96C5}" srcOrd="2" destOrd="0" presId="urn:microsoft.com/office/officeart/2005/8/layout/hierarchy4"/>
    <dgm:cxn modelId="{4FE2C932-F18C-4F15-8134-72FBEBC02F62}" type="presParOf" srcId="{60ECAC3B-0640-4F56-9F53-423B86DB96C5}" destId="{F65AF37B-359E-4A00-BEA9-826AEBF2DB48}" srcOrd="0" destOrd="0" presId="urn:microsoft.com/office/officeart/2005/8/layout/hierarchy4"/>
    <dgm:cxn modelId="{4C421AA7-9484-4223-A8A5-C6DC7402F62A}" type="presParOf" srcId="{60ECAC3B-0640-4F56-9F53-423B86DB96C5}" destId="{2323AB4A-785D-40FB-AFF0-1DC1B5702482}" srcOrd="1" destOrd="0" presId="urn:microsoft.com/office/officeart/2005/8/layout/hierarchy4"/>
    <dgm:cxn modelId="{9A2597A1-9E25-4648-A67F-9050ACBFB406}" type="presParOf" srcId="{60ECAC3B-0640-4F56-9F53-423B86DB96C5}" destId="{8CBA66F4-970A-4D92-B733-6C59CFBF278B}" srcOrd="2" destOrd="0" presId="urn:microsoft.com/office/officeart/2005/8/layout/hierarchy4"/>
    <dgm:cxn modelId="{354D93C3-4D87-48A8-B218-AD442157B934}" type="presParOf" srcId="{8CBA66F4-970A-4D92-B733-6C59CFBF278B}" destId="{11937554-F0AA-4FD8-B85B-FE2E70B3F63C}" srcOrd="0" destOrd="0" presId="urn:microsoft.com/office/officeart/2005/8/layout/hierarchy4"/>
    <dgm:cxn modelId="{5802DF4A-FB2B-4D51-B379-858346D5960D}" type="presParOf" srcId="{11937554-F0AA-4FD8-B85B-FE2E70B3F63C}" destId="{7780D8B2-A94E-4C82-95B3-A66B79F38AD8}" srcOrd="0" destOrd="0" presId="urn:microsoft.com/office/officeart/2005/8/layout/hierarchy4"/>
    <dgm:cxn modelId="{456F09B7-BA0B-40EF-90AA-DEBADFF72BE6}" type="presParOf" srcId="{11937554-F0AA-4FD8-B85B-FE2E70B3F63C}" destId="{ADB77383-B637-4860-9F8D-DF621BA1D8C5}" srcOrd="1" destOrd="0" presId="urn:microsoft.com/office/officeart/2005/8/layout/hierarchy4"/>
    <dgm:cxn modelId="{958EBDAD-C0C7-4C39-984D-6B706206A43B}" type="presParOf" srcId="{8CBA66F4-970A-4D92-B733-6C59CFBF278B}" destId="{E475C322-AD2D-408D-8DB5-1590367DDC41}" srcOrd="1" destOrd="0" presId="urn:microsoft.com/office/officeart/2005/8/layout/hierarchy4"/>
    <dgm:cxn modelId="{C525898F-B620-4DA6-A10E-F3BF1E264822}" type="presParOf" srcId="{8CBA66F4-970A-4D92-B733-6C59CFBF278B}" destId="{34C26E2D-1527-4C10-A4C8-E10C6CF59EDC}" srcOrd="2" destOrd="0" presId="urn:microsoft.com/office/officeart/2005/8/layout/hierarchy4"/>
    <dgm:cxn modelId="{B30AD3E8-905E-4B06-AE0B-1E73CBB08762}" type="presParOf" srcId="{34C26E2D-1527-4C10-A4C8-E10C6CF59EDC}" destId="{873D3B7A-72D7-4D97-85DB-4C53ABE08DFE}" srcOrd="0" destOrd="0" presId="urn:microsoft.com/office/officeart/2005/8/layout/hierarchy4"/>
    <dgm:cxn modelId="{5267C5D8-21D0-4C13-B9A1-FF331977D7E1}" type="presParOf" srcId="{34C26E2D-1527-4C10-A4C8-E10C6CF59EDC}" destId="{14F8E1B0-E842-4E04-A494-B295D58E47B4}" srcOrd="1" destOrd="0" presId="urn:microsoft.com/office/officeart/2005/8/layout/hierarchy4"/>
    <dgm:cxn modelId="{A8CFFD23-5D33-4B40-8BE3-B6C7DA417DD2}" type="presParOf" srcId="{8CBA66F4-970A-4D92-B733-6C59CFBF278B}" destId="{E5F3B597-EA12-4BFB-A783-19C923D51635}" srcOrd="3" destOrd="0" presId="urn:microsoft.com/office/officeart/2005/8/layout/hierarchy4"/>
    <dgm:cxn modelId="{1D02EBBE-4563-47C9-A5C1-92F4EB4309E1}" type="presParOf" srcId="{8CBA66F4-970A-4D92-B733-6C59CFBF278B}" destId="{57BCF49C-7B93-4F5A-A7AE-5078E23CA4B5}" srcOrd="4" destOrd="0" presId="urn:microsoft.com/office/officeart/2005/8/layout/hierarchy4"/>
    <dgm:cxn modelId="{EE5BED34-99C5-49AF-9815-2CF4DDF067FA}" type="presParOf" srcId="{57BCF49C-7B93-4F5A-A7AE-5078E23CA4B5}" destId="{D07E5439-9D20-4327-8387-4D4183ACFAE5}" srcOrd="0" destOrd="0" presId="urn:microsoft.com/office/officeart/2005/8/layout/hierarchy4"/>
    <dgm:cxn modelId="{7BEBBF6A-8175-4E0A-A9EA-3864BFE0A7DC}" type="presParOf" srcId="{57BCF49C-7B93-4F5A-A7AE-5078E23CA4B5}" destId="{78655EC5-5C96-4B7B-A846-19DB3D51A8EE}" srcOrd="1" destOrd="0" presId="urn:microsoft.com/office/officeart/2005/8/layout/hierarchy4"/>
    <dgm:cxn modelId="{03EBA6E3-F3DC-47FE-8629-CB7C97FB52D8}" type="presParOf" srcId="{8CBA66F4-970A-4D92-B733-6C59CFBF278B}" destId="{8E2519F0-F07B-47A4-9C2B-A2602CC7E0D8}" srcOrd="5" destOrd="0" presId="urn:microsoft.com/office/officeart/2005/8/layout/hierarchy4"/>
    <dgm:cxn modelId="{8FBB5282-5F2F-4382-9541-E57DAFBEAF52}" type="presParOf" srcId="{8CBA66F4-970A-4D92-B733-6C59CFBF278B}" destId="{8AB953D8-1B60-4256-8070-DC7A7E222C04}" srcOrd="6" destOrd="0" presId="urn:microsoft.com/office/officeart/2005/8/layout/hierarchy4"/>
    <dgm:cxn modelId="{2AE103CE-A27F-4F56-BE96-1BBD7286735E}" type="presParOf" srcId="{8AB953D8-1B60-4256-8070-DC7A7E222C04}" destId="{43DFB293-2FC5-4FB2-977F-B2A3652DA949}" srcOrd="0" destOrd="0" presId="urn:microsoft.com/office/officeart/2005/8/layout/hierarchy4"/>
    <dgm:cxn modelId="{A3533BEC-2C1D-4E26-8C6B-3E91C0EB146F}" type="presParOf" srcId="{8AB953D8-1B60-4256-8070-DC7A7E222C04}" destId="{D4CBDC1C-727F-4D57-8676-6D44D300B57D}" srcOrd="1" destOrd="0" presId="urn:microsoft.com/office/officeart/2005/8/layout/hierarchy4"/>
    <dgm:cxn modelId="{FF57B29C-626B-4023-BA3E-78204BA0D5C8}" type="presParOf" srcId="{30AC1D20-434B-4CF9-A7E2-B3D03B00BC92}" destId="{8A23515E-F040-4D8C-9ACC-24BD50FCAAD5}" srcOrd="3" destOrd="0" presId="urn:microsoft.com/office/officeart/2005/8/layout/hierarchy4"/>
    <dgm:cxn modelId="{773BA5C2-2A53-4E3B-954F-059251646BAE}" type="presParOf" srcId="{30AC1D20-434B-4CF9-A7E2-B3D03B00BC92}" destId="{39BA1146-3FA8-486E-85DA-26996DFB29D2}" srcOrd="4" destOrd="0" presId="urn:microsoft.com/office/officeart/2005/8/layout/hierarchy4"/>
    <dgm:cxn modelId="{3D6A0B1B-3600-47BD-A109-5F256B675F1D}" type="presParOf" srcId="{39BA1146-3FA8-486E-85DA-26996DFB29D2}" destId="{B76FB4DE-48CE-4F14-8D09-E7EF30FF9C85}" srcOrd="0" destOrd="0" presId="urn:microsoft.com/office/officeart/2005/8/layout/hierarchy4"/>
    <dgm:cxn modelId="{037C9C30-7320-4293-8998-62634FD04CF5}" type="presParOf" srcId="{39BA1146-3FA8-486E-85DA-26996DFB29D2}" destId="{CFDDA5E7-EA8A-4035-A15E-5F13892CFEC6}" srcOrd="1" destOrd="0" presId="urn:microsoft.com/office/officeart/2005/8/layout/hierarchy4"/>
    <dgm:cxn modelId="{CC43D4CB-F8B1-443A-8A85-821C1AA70252}" type="presParOf" srcId="{39BA1146-3FA8-486E-85DA-26996DFB29D2}" destId="{17EBB046-E00F-4A03-817D-8432B4F88709}" srcOrd="2" destOrd="0" presId="urn:microsoft.com/office/officeart/2005/8/layout/hierarchy4"/>
    <dgm:cxn modelId="{272C879F-70C6-4AC5-887F-66E48C9E0DB9}" type="presParOf" srcId="{17EBB046-E00F-4A03-817D-8432B4F88709}" destId="{8B7D3B4D-7FFE-4243-B9D1-8D14E2840AFF}" srcOrd="0" destOrd="0" presId="urn:microsoft.com/office/officeart/2005/8/layout/hierarchy4"/>
    <dgm:cxn modelId="{7807A81E-56D4-4550-AA61-704ABBA074DB}" type="presParOf" srcId="{8B7D3B4D-7FFE-4243-B9D1-8D14E2840AFF}" destId="{F4D11AEB-E3E9-45AF-9EED-313667023912}" srcOrd="0" destOrd="0" presId="urn:microsoft.com/office/officeart/2005/8/layout/hierarchy4"/>
    <dgm:cxn modelId="{29113A30-9DB5-410E-9AA5-093DAAE4B92D}" type="presParOf" srcId="{8B7D3B4D-7FFE-4243-B9D1-8D14E2840AFF}" destId="{5B1A73C1-6A2E-4915-9AD5-DD74D2B9CDF1}" srcOrd="1" destOrd="0" presId="urn:microsoft.com/office/officeart/2005/8/layout/hierarchy4"/>
    <dgm:cxn modelId="{FFE87DB3-0E27-4B53-93BA-DB73FE367F61}" type="presParOf" srcId="{17EBB046-E00F-4A03-817D-8432B4F88709}" destId="{214E0A12-1B2D-481D-A449-51F12A129229}" srcOrd="1" destOrd="0" presId="urn:microsoft.com/office/officeart/2005/8/layout/hierarchy4"/>
    <dgm:cxn modelId="{4D341D61-F5EB-4EB2-8A5F-ED0C86F1AE84}" type="presParOf" srcId="{17EBB046-E00F-4A03-817D-8432B4F88709}" destId="{D3D01E6E-856F-4B68-BFAA-256674A9B694}" srcOrd="2" destOrd="0" presId="urn:microsoft.com/office/officeart/2005/8/layout/hierarchy4"/>
    <dgm:cxn modelId="{C9BFE1A6-F0A6-4DED-9CD8-D398D7B96647}" type="presParOf" srcId="{D3D01E6E-856F-4B68-BFAA-256674A9B694}" destId="{15134293-DDF0-48AF-932B-C5A63F072C10}" srcOrd="0" destOrd="0" presId="urn:microsoft.com/office/officeart/2005/8/layout/hierarchy4"/>
    <dgm:cxn modelId="{C1B1BBB9-262D-47F5-91DB-08CD6435AD7C}" type="presParOf" srcId="{D3D01E6E-856F-4B68-BFAA-256674A9B694}" destId="{2F647DFC-8CAA-462D-A542-EB42F2BD9B7D}" srcOrd="1" destOrd="0" presId="urn:microsoft.com/office/officeart/2005/8/layout/hierarchy4"/>
    <dgm:cxn modelId="{49B053C8-5A93-497B-91AD-8F818998A930}" type="presParOf" srcId="{17EBB046-E00F-4A03-817D-8432B4F88709}" destId="{1C2DA5D2-FEAD-4D93-B2B1-AE4D64CB5891}" srcOrd="3" destOrd="0" presId="urn:microsoft.com/office/officeart/2005/8/layout/hierarchy4"/>
    <dgm:cxn modelId="{D912F402-19D3-45EA-9BC3-8EA4D012B2AC}" type="presParOf" srcId="{17EBB046-E00F-4A03-817D-8432B4F88709}" destId="{77E6E72E-F5B7-4EC1-A0D6-7E5AF5ABB59A}" srcOrd="4" destOrd="0" presId="urn:microsoft.com/office/officeart/2005/8/layout/hierarchy4"/>
    <dgm:cxn modelId="{C862AB75-3ABF-4278-9D4A-C324AD061C48}" type="presParOf" srcId="{77E6E72E-F5B7-4EC1-A0D6-7E5AF5ABB59A}" destId="{DAB36BFA-5EC9-4D40-B8E3-D685C0FADE72}" srcOrd="0" destOrd="0" presId="urn:microsoft.com/office/officeart/2005/8/layout/hierarchy4"/>
    <dgm:cxn modelId="{80FF26AA-6A15-4F4D-85E8-2E6CA4FCC136}" type="presParOf" srcId="{77E6E72E-F5B7-4EC1-A0D6-7E5AF5ABB59A}" destId="{F4CF12FB-B503-434F-9F06-7F8CE410A88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A7BD3-9F3D-4CFC-8914-D1ACE7426FBA}">
      <dsp:nvSpPr>
        <dsp:cNvPr id="0" name=""/>
        <dsp:cNvSpPr/>
      </dsp:nvSpPr>
      <dsp:spPr>
        <a:xfrm>
          <a:off x="6106" y="3911"/>
          <a:ext cx="8307922" cy="6328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kern="1200" dirty="0" smtClean="0">
              <a:effectLst/>
            </a:rPr>
            <a:t>Экологический клуб  «Зеленая гостиная»</a:t>
          </a:r>
          <a:endParaRPr lang="ru-RU" sz="2700" b="0" kern="1200" dirty="0"/>
        </a:p>
      </dsp:txBody>
      <dsp:txXfrm>
        <a:off x="24642" y="22447"/>
        <a:ext cx="8270850" cy="595780"/>
      </dsp:txXfrm>
    </dsp:sp>
    <dsp:sp modelId="{B34495B5-6E5C-4378-8ABF-09A312EF72EA}">
      <dsp:nvSpPr>
        <dsp:cNvPr id="0" name=""/>
        <dsp:cNvSpPr/>
      </dsp:nvSpPr>
      <dsp:spPr>
        <a:xfrm>
          <a:off x="41385" y="937524"/>
          <a:ext cx="3789482" cy="8914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dirty="0" smtClean="0">
              <a:effectLst/>
            </a:rPr>
            <a:t>Информационно-библиотечная часть заседания</a:t>
          </a:r>
          <a:endParaRPr lang="ru-RU" sz="2100" b="0" kern="1200" dirty="0"/>
        </a:p>
      </dsp:txBody>
      <dsp:txXfrm>
        <a:off x="67494" y="963633"/>
        <a:ext cx="3737264" cy="839225"/>
      </dsp:txXfrm>
    </dsp:sp>
    <dsp:sp modelId="{0E0F6535-F95B-47B0-BCAA-B7D6E6D358C6}">
      <dsp:nvSpPr>
        <dsp:cNvPr id="0" name=""/>
        <dsp:cNvSpPr/>
      </dsp:nvSpPr>
      <dsp:spPr>
        <a:xfrm>
          <a:off x="14215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Книги, журналы; </a:t>
          </a:r>
          <a:endParaRPr lang="ru-RU" sz="2100" b="0" kern="1200" dirty="0"/>
        </a:p>
      </dsp:txBody>
      <dsp:txXfrm>
        <a:off x="32088" y="2147600"/>
        <a:ext cx="574476" cy="3868101"/>
      </dsp:txXfrm>
    </dsp:sp>
    <dsp:sp modelId="{607FCE55-B170-431F-BD05-03C932CE726E}">
      <dsp:nvSpPr>
        <dsp:cNvPr id="0" name=""/>
        <dsp:cNvSpPr/>
      </dsp:nvSpPr>
      <dsp:spPr>
        <a:xfrm>
          <a:off x="650067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Электронные ресурсы; </a:t>
          </a:r>
          <a:endParaRPr lang="ru-RU" sz="2100" b="0" kern="1200" dirty="0"/>
        </a:p>
      </dsp:txBody>
      <dsp:txXfrm>
        <a:off x="667940" y="2147600"/>
        <a:ext cx="574476" cy="3868101"/>
      </dsp:txXfrm>
    </dsp:sp>
    <dsp:sp modelId="{DC110FC0-C270-42A4-9655-4D9799A22551}">
      <dsp:nvSpPr>
        <dsp:cNvPr id="0" name=""/>
        <dsp:cNvSpPr/>
      </dsp:nvSpPr>
      <dsp:spPr>
        <a:xfrm>
          <a:off x="1285919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Социальные сети;</a:t>
          </a:r>
          <a:endParaRPr lang="ru-RU" sz="2100" b="0" kern="1200" dirty="0"/>
        </a:p>
      </dsp:txBody>
      <dsp:txXfrm>
        <a:off x="1303792" y="2147600"/>
        <a:ext cx="574476" cy="3868101"/>
      </dsp:txXfrm>
    </dsp:sp>
    <dsp:sp modelId="{BC0D2F9F-1C76-457D-86CF-566BA2229FD0}">
      <dsp:nvSpPr>
        <dsp:cNvPr id="0" name=""/>
        <dsp:cNvSpPr/>
      </dsp:nvSpPr>
      <dsp:spPr>
        <a:xfrm>
          <a:off x="1921771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Написание грантов;</a:t>
          </a:r>
          <a:endParaRPr lang="ru-RU" sz="2100" b="0" kern="1200" dirty="0"/>
        </a:p>
      </dsp:txBody>
      <dsp:txXfrm>
        <a:off x="1939644" y="2147600"/>
        <a:ext cx="574476" cy="3868101"/>
      </dsp:txXfrm>
    </dsp:sp>
    <dsp:sp modelId="{A3748092-86E8-4D57-83DF-06A1BAF72F9F}">
      <dsp:nvSpPr>
        <dsp:cNvPr id="0" name=""/>
        <dsp:cNvSpPr/>
      </dsp:nvSpPr>
      <dsp:spPr>
        <a:xfrm>
          <a:off x="2557623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Рекомендации для чтения;</a:t>
          </a:r>
          <a:endParaRPr lang="ru-RU" sz="2100" b="0" kern="1200" dirty="0"/>
        </a:p>
      </dsp:txBody>
      <dsp:txXfrm>
        <a:off x="2575496" y="2147600"/>
        <a:ext cx="574476" cy="3868101"/>
      </dsp:txXfrm>
    </dsp:sp>
    <dsp:sp modelId="{D76E8571-943C-4E6D-9CB9-7291C3CEDB5A}">
      <dsp:nvSpPr>
        <dsp:cNvPr id="0" name=""/>
        <dsp:cNvSpPr/>
      </dsp:nvSpPr>
      <dsp:spPr>
        <a:xfrm>
          <a:off x="3193474" y="212972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Обзоры новинок;</a:t>
          </a:r>
          <a:endParaRPr lang="ru-RU" sz="2100" b="0" kern="1200" dirty="0"/>
        </a:p>
      </dsp:txBody>
      <dsp:txXfrm>
        <a:off x="3211347" y="2147600"/>
        <a:ext cx="574476" cy="3868101"/>
      </dsp:txXfrm>
    </dsp:sp>
    <dsp:sp modelId="{F65AF37B-359E-4A00-BEA9-826AEBF2DB48}">
      <dsp:nvSpPr>
        <dsp:cNvPr id="0" name=""/>
        <dsp:cNvSpPr/>
      </dsp:nvSpPr>
      <dsp:spPr>
        <a:xfrm>
          <a:off x="3882123" y="937524"/>
          <a:ext cx="2517778" cy="9016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dirty="0" smtClean="0">
              <a:effectLst/>
            </a:rPr>
            <a:t>Встречи</a:t>
          </a:r>
          <a:endParaRPr lang="ru-RU" sz="2100" b="0" kern="1200" dirty="0"/>
        </a:p>
      </dsp:txBody>
      <dsp:txXfrm>
        <a:off x="3908532" y="963933"/>
        <a:ext cx="2464960" cy="848853"/>
      </dsp:txXfrm>
    </dsp:sp>
    <dsp:sp modelId="{7780D8B2-A94E-4C82-95B3-A66B79F38AD8}">
      <dsp:nvSpPr>
        <dsp:cNvPr id="0" name=""/>
        <dsp:cNvSpPr/>
      </dsp:nvSpPr>
      <dsp:spPr>
        <a:xfrm>
          <a:off x="3854956" y="2139955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Публичные лекции;</a:t>
          </a:r>
          <a:endParaRPr lang="ru-RU" sz="2100" b="0" kern="1200" dirty="0"/>
        </a:p>
      </dsp:txBody>
      <dsp:txXfrm>
        <a:off x="3872829" y="2157828"/>
        <a:ext cx="574476" cy="3868101"/>
      </dsp:txXfrm>
    </dsp:sp>
    <dsp:sp modelId="{873D3B7A-72D7-4D97-85DB-4C53ABE08DFE}">
      <dsp:nvSpPr>
        <dsp:cNvPr id="0" name=""/>
        <dsp:cNvSpPr/>
      </dsp:nvSpPr>
      <dsp:spPr>
        <a:xfrm>
          <a:off x="4490808" y="2139955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Виртуальные заседания;</a:t>
          </a:r>
          <a:endParaRPr lang="ru-RU" sz="2100" b="0" kern="1200" dirty="0"/>
        </a:p>
      </dsp:txBody>
      <dsp:txXfrm>
        <a:off x="4508681" y="2157828"/>
        <a:ext cx="574476" cy="3868101"/>
      </dsp:txXfrm>
    </dsp:sp>
    <dsp:sp modelId="{D07E5439-9D20-4327-8387-4D4183ACFAE5}">
      <dsp:nvSpPr>
        <dsp:cNvPr id="0" name=""/>
        <dsp:cNvSpPr/>
      </dsp:nvSpPr>
      <dsp:spPr>
        <a:xfrm>
          <a:off x="5126660" y="2139955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Информационные часы;</a:t>
          </a:r>
          <a:endParaRPr lang="ru-RU" sz="2100" b="0" kern="1200" dirty="0"/>
        </a:p>
      </dsp:txBody>
      <dsp:txXfrm>
        <a:off x="5144533" y="2157828"/>
        <a:ext cx="574476" cy="3868101"/>
      </dsp:txXfrm>
    </dsp:sp>
    <dsp:sp modelId="{43DFB293-2FC5-4FB2-977F-B2A3652DA949}">
      <dsp:nvSpPr>
        <dsp:cNvPr id="0" name=""/>
        <dsp:cNvSpPr/>
      </dsp:nvSpPr>
      <dsp:spPr>
        <a:xfrm>
          <a:off x="5762511" y="2139955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Исторические экскурсы.</a:t>
          </a:r>
          <a:endParaRPr lang="ru-RU" sz="2100" b="0" kern="1200" dirty="0"/>
        </a:p>
      </dsp:txBody>
      <dsp:txXfrm>
        <a:off x="5780384" y="2157828"/>
        <a:ext cx="574476" cy="3868101"/>
      </dsp:txXfrm>
    </dsp:sp>
    <dsp:sp modelId="{B76FB4DE-48CE-4F14-8D09-E7EF30FF9C85}">
      <dsp:nvSpPr>
        <dsp:cNvPr id="0" name=""/>
        <dsp:cNvSpPr/>
      </dsp:nvSpPr>
      <dsp:spPr>
        <a:xfrm>
          <a:off x="6438208" y="937524"/>
          <a:ext cx="1881926" cy="898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dirty="0" smtClean="0">
              <a:effectLst/>
            </a:rPr>
            <a:t>Творчество актива клуба</a:t>
          </a:r>
          <a:endParaRPr lang="ru-RU" sz="2100" b="0" kern="1200" dirty="0"/>
        </a:p>
      </dsp:txBody>
      <dsp:txXfrm>
        <a:off x="6464532" y="963848"/>
        <a:ext cx="1829278" cy="846134"/>
      </dsp:txXfrm>
    </dsp:sp>
    <dsp:sp modelId="{F4D11AEB-E3E9-45AF-9EED-313667023912}">
      <dsp:nvSpPr>
        <dsp:cNvPr id="0" name=""/>
        <dsp:cNvSpPr/>
      </dsp:nvSpPr>
      <dsp:spPr>
        <a:xfrm>
          <a:off x="6423993" y="213706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Конкурсы;</a:t>
          </a:r>
          <a:endParaRPr lang="ru-RU" sz="2100" b="0" kern="1200" dirty="0"/>
        </a:p>
      </dsp:txBody>
      <dsp:txXfrm>
        <a:off x="6441866" y="2154940"/>
        <a:ext cx="574476" cy="3868101"/>
      </dsp:txXfrm>
    </dsp:sp>
    <dsp:sp modelId="{15134293-DDF0-48AF-932B-C5A63F072C10}">
      <dsp:nvSpPr>
        <dsp:cNvPr id="0" name=""/>
        <dsp:cNvSpPr/>
      </dsp:nvSpPr>
      <dsp:spPr>
        <a:xfrm>
          <a:off x="7059845" y="213706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театрализованные праздники;</a:t>
          </a:r>
          <a:endParaRPr lang="ru-RU" sz="2100" b="0" kern="1200" dirty="0"/>
        </a:p>
      </dsp:txBody>
      <dsp:txXfrm>
        <a:off x="7077718" y="2154940"/>
        <a:ext cx="574476" cy="3868101"/>
      </dsp:txXfrm>
    </dsp:sp>
    <dsp:sp modelId="{DAB36BFA-5EC9-4D40-B8E3-D685C0FADE72}">
      <dsp:nvSpPr>
        <dsp:cNvPr id="0" name=""/>
        <dsp:cNvSpPr/>
      </dsp:nvSpPr>
      <dsp:spPr>
        <a:xfrm>
          <a:off x="7695697" y="2137067"/>
          <a:ext cx="610222" cy="3903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 dirty="0" smtClean="0"/>
            <a:t>Совместные мероприятия. </a:t>
          </a:r>
          <a:endParaRPr lang="ru-RU" sz="2100" b="0" kern="1200" dirty="0"/>
        </a:p>
      </dsp:txBody>
      <dsp:txXfrm>
        <a:off x="7713570" y="2154940"/>
        <a:ext cx="574476" cy="386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4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7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7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73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31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2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7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29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4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7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2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4BB0CB-1B8B-4EED-B5FB-F0729DD099EA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53C7B3D-2CEB-4CDE-92BD-00B894CF0F1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31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oschkina_anna@mail.ru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9.png"/><Relationship Id="rId7" Type="http://schemas.openxmlformats.org/officeDocument/2006/relationships/hyperlink" Target="https://vk.com/shtonbsaransk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k.ru/shtonbsaransk" TargetMode="External"/><Relationship Id="rId5" Type="http://schemas.openxmlformats.org/officeDocument/2006/relationships/hyperlink" Target="https://www.instagram.com/shtonbsaransk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803" y="1174794"/>
            <a:ext cx="2806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и экология: </a:t>
            </a:r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инновации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/>
          <a:stretch/>
        </p:blipFill>
        <p:spPr>
          <a:xfrm>
            <a:off x="3048000" y="0"/>
            <a:ext cx="8367414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0" y="4989999"/>
            <a:ext cx="3048000" cy="5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76" t="19127" r="11606" b="7442"/>
          <a:stretch/>
        </p:blipFill>
        <p:spPr>
          <a:xfrm>
            <a:off x="477707" y="457431"/>
            <a:ext cx="3650712" cy="410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246" t="11570" r="6045" b="9320"/>
          <a:stretch/>
        </p:blipFill>
        <p:spPr>
          <a:xfrm>
            <a:off x="4491712" y="3413115"/>
            <a:ext cx="4238821" cy="280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49516" y="462189"/>
            <a:ext cx="4481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2006 по 2020 гг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экологическом клубе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гостиная»:</a:t>
            </a: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57175" indent="-257175" algn="ctr">
              <a:buFontTx/>
              <a:buChar char="-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более 120 заседаний;</a:t>
            </a:r>
          </a:p>
          <a:p>
            <a:pPr marL="257175" indent="-257175" algn="ctr">
              <a:buFontTx/>
              <a:buChar char="-"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ctr">
              <a:buFontTx/>
              <a:buChar char="-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87 выставок; </a:t>
            </a:r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ctr">
              <a:buFontTx/>
              <a:buChar char="-"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- 4500 участников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84" t="22593" r="5214" b="1207"/>
          <a:stretch/>
        </p:blipFill>
        <p:spPr>
          <a:xfrm>
            <a:off x="488881" y="1050200"/>
            <a:ext cx="499366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68" t="24845" r="28697" b="9700"/>
          <a:stretch/>
        </p:blipFill>
        <p:spPr>
          <a:xfrm>
            <a:off x="4378400" y="2824682"/>
            <a:ext cx="43211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8888" y="244939"/>
            <a:ext cx="8311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клуба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Крутые маршруты Хейердала»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0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" t="15347" r="8686" b="1872"/>
          <a:stretch/>
        </p:blipFill>
        <p:spPr>
          <a:xfrm>
            <a:off x="356859" y="277890"/>
            <a:ext cx="5124262" cy="357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559" t="24527"/>
          <a:stretch/>
        </p:blipFill>
        <p:spPr>
          <a:xfrm>
            <a:off x="4562947" y="3154690"/>
            <a:ext cx="4307508" cy="295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859" y="4445250"/>
            <a:ext cx="408839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 75-летия Победы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гостями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военного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подвига 1941–1945 гг.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66" t="7469" r="10352" b="14887"/>
          <a:stretch/>
        </p:blipFill>
        <p:spPr>
          <a:xfrm>
            <a:off x="751437" y="170661"/>
            <a:ext cx="4382708" cy="306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63" t="5549" r="8794" b="10350"/>
          <a:stretch/>
        </p:blipFill>
        <p:spPr>
          <a:xfrm>
            <a:off x="751437" y="3439950"/>
            <a:ext cx="376441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59" y="3439950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11212" y="1243508"/>
            <a:ext cx="2813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экологического клуба «Зеленая гостиная» на платформе Z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oom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74" t="7566" r="16204" b="3081"/>
          <a:stretch/>
        </p:blipFill>
        <p:spPr>
          <a:xfrm>
            <a:off x="452673" y="2573255"/>
            <a:ext cx="4074060" cy="334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99" y="441396"/>
            <a:ext cx="3991890" cy="266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975" t="23053" r="11457"/>
          <a:stretch/>
        </p:blipFill>
        <p:spPr>
          <a:xfrm>
            <a:off x="4677499" y="3405229"/>
            <a:ext cx="3991890" cy="251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8913" y="1120819"/>
            <a:ext cx="384158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конкурса </a:t>
            </a:r>
          </a:p>
          <a:p>
            <a:pPr algn="ctr"/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мордовские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11" y="1120019"/>
            <a:ext cx="3153926" cy="473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45" t="38291"/>
          <a:stretch/>
        </p:blipFill>
        <p:spPr>
          <a:xfrm>
            <a:off x="3759675" y="1120019"/>
            <a:ext cx="4972581" cy="248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845052" y="5488259"/>
            <a:ext cx="480183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форума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гражданин планеты»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74913" y="3686754"/>
            <a:ext cx="254210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«Живое сердце»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0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338" y="192469"/>
            <a:ext cx="867160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муниципальных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 по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экологическому воспитанию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46" t="15498" r="9833" b="8826"/>
          <a:stretch/>
        </p:blipFill>
        <p:spPr>
          <a:xfrm>
            <a:off x="516046" y="1588379"/>
            <a:ext cx="3204927" cy="379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409" y="1981723"/>
            <a:ext cx="5006534" cy="301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31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57" y="536582"/>
            <a:ext cx="3040656" cy="45671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8042" y="2374087"/>
            <a:ext cx="3751244" cy="3924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Аношкина Анна Ивановна, 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отделом естественнонаучной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производственной литературы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ГБУК «Национальная библиотека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А. С.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 Республики Мордовия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работник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Республики Мордовия,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anoschkina_anna@mail.ru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Саранск.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Б.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Хмельницкого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 корпус 1.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 8342- 47-57-89  </a:t>
            </a:r>
          </a:p>
          <a:p>
            <a:pPr algn="ctr"/>
            <a:endParaRPr lang="ru-RU" sz="15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4" b="15942"/>
          <a:stretch/>
        </p:blipFill>
        <p:spPr>
          <a:xfrm>
            <a:off x="667357" y="5320836"/>
            <a:ext cx="3040656" cy="8572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7664" y="53658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5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13" y="3340965"/>
            <a:ext cx="3843415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00" t="4161" r="7408" b="10108"/>
          <a:stretch/>
        </p:blipFill>
        <p:spPr>
          <a:xfrm>
            <a:off x="4803598" y="3340965"/>
            <a:ext cx="3848647" cy="28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128380" y="873586"/>
            <a:ext cx="4704934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А. С.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–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применению инновационных форм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методов работы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экологическому просвещению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15027"/>
          <a:stretch/>
        </p:blipFill>
        <p:spPr>
          <a:xfrm>
            <a:off x="643313" y="279208"/>
            <a:ext cx="305015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444" y="205003"/>
            <a:ext cx="81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и выставочная деятельность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6105" r="15730"/>
          <a:stretch/>
        </p:blipFill>
        <p:spPr>
          <a:xfrm>
            <a:off x="670443" y="1159110"/>
            <a:ext cx="229796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t="15805" r="39410"/>
          <a:stretch/>
        </p:blipFill>
        <p:spPr>
          <a:xfrm>
            <a:off x="6092023" y="1159110"/>
            <a:ext cx="2747254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360" t="8210" r="16512" b="16797"/>
          <a:stretch/>
        </p:blipFill>
        <p:spPr>
          <a:xfrm>
            <a:off x="3084473" y="2479587"/>
            <a:ext cx="2932732" cy="228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959" t="21989" r="2198"/>
          <a:stretch/>
        </p:blipFill>
        <p:spPr>
          <a:xfrm>
            <a:off x="284776" y="512346"/>
            <a:ext cx="363246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250" t="9384" r="12597" b="7185"/>
          <a:stretch/>
        </p:blipFill>
        <p:spPr>
          <a:xfrm>
            <a:off x="4252214" y="512346"/>
            <a:ext cx="4656396" cy="310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88670" y="4629016"/>
            <a:ext cx="398348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услугам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каталоги, картотеки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базы данных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94" y="1018873"/>
            <a:ext cx="167787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201" y="1018873"/>
            <a:ext cx="160769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138" y="1018873"/>
            <a:ext cx="177501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392" y="1034380"/>
            <a:ext cx="177994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292" y="3746287"/>
            <a:ext cx="16409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783" y="3746287"/>
            <a:ext cx="153486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6401" y="3746287"/>
            <a:ext cx="177447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6879" y="174125"/>
            <a:ext cx="901712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Редкие издания Национальной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887" y="199174"/>
            <a:ext cx="349463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естественнонаучной и производственной литературы в социальных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сетях           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5" y="1851490"/>
            <a:ext cx="786452" cy="81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6" y="3386105"/>
            <a:ext cx="704149" cy="70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63" y="4806410"/>
            <a:ext cx="704149" cy="69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1564490" y="4778939"/>
            <a:ext cx="4797104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instagram.com/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/>
            </a:r>
            <a:b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</a:b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shtonbsaransk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64490" y="3569787"/>
            <a:ext cx="2347117" cy="73866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ok.ru/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shtonbsaransk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64490" y="2152954"/>
            <a:ext cx="4108890" cy="6924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100" dirty="0" smtClean="0">
                <a:noFill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vk.com/</a:t>
            </a:r>
            <a:r>
              <a:rPr lang="en-US" sz="2100" dirty="0" err="1" smtClean="0">
                <a:noFill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shtonbsaransk</a:t>
            </a:r>
            <a:endParaRPr lang="ru-RU" sz="2100" dirty="0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5105" y="351224"/>
            <a:ext cx="4983283" cy="56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31" t="7111" r="9697" b="15528"/>
          <a:stretch/>
        </p:blipFill>
        <p:spPr>
          <a:xfrm>
            <a:off x="407407" y="479832"/>
            <a:ext cx="4752031" cy="277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87" t="17698" r="10291" b="18673"/>
          <a:stretch/>
        </p:blipFill>
        <p:spPr>
          <a:xfrm>
            <a:off x="1548143" y="3430023"/>
            <a:ext cx="7414790" cy="273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69117" y="1502875"/>
            <a:ext cx="3512746" cy="10618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Фотовыставки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фойе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С. Пушкина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55" t="17903" r="6287" b="10985"/>
          <a:stretch/>
        </p:blipFill>
        <p:spPr>
          <a:xfrm>
            <a:off x="407405" y="361562"/>
            <a:ext cx="521051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38" y="930713"/>
            <a:ext cx="1741697" cy="174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9423" y="3629756"/>
            <a:ext cx="4134452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заседание экологического клуба «Зеленая гостиная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фото: руководитель ДЭО «Зеленый мир», заслуженный эколог Мордовии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М. Смирнов и В. А. Кузнецов, доктор биологических наук, профессор, заведующий кафедрой зоологии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Н. П. Огарева.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47" y="3343918"/>
            <a:ext cx="383999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5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69306115"/>
              </p:ext>
            </p:extLst>
          </p:nvPr>
        </p:nvGraphicFramePr>
        <p:xfrm>
          <a:off x="253496" y="162962"/>
          <a:ext cx="8320135" cy="6047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89" r="25225" b="40094"/>
          <a:stretch/>
        </p:blipFill>
        <p:spPr>
          <a:xfrm>
            <a:off x="6400800" y="6345517"/>
            <a:ext cx="2743200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2360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507</TotalTime>
  <Words>326</Words>
  <Application>Microsoft Office PowerPoint</Application>
  <PresentationFormat>Экран (4:3)</PresentationFormat>
  <Paragraphs>65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Аношкина</dc:creator>
  <cp:lastModifiedBy>Анастасия Бакулина</cp:lastModifiedBy>
  <cp:revision>38</cp:revision>
  <dcterms:created xsi:type="dcterms:W3CDTF">2020-10-16T05:23:21Z</dcterms:created>
  <dcterms:modified xsi:type="dcterms:W3CDTF">2020-10-19T12:35:52Z</dcterms:modified>
</cp:coreProperties>
</file>